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6" r:id="rId3"/>
    <p:sldId id="267" r:id="rId4"/>
    <p:sldId id="26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1A10C7-C7FD-4844-8F57-1C12082F8AFB}" v="29" dt="2024-03-05T06:20:30.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strict North Kitchen" userId="5607b0914a4bceac" providerId="Windows Live" clId="Web-{6A1A10C7-C7FD-4844-8F57-1C12082F8AFB}"/>
    <pc:docChg chg="modSld">
      <pc:chgData name="District North Kitchen" userId="5607b0914a4bceac" providerId="Windows Live" clId="Web-{6A1A10C7-C7FD-4844-8F57-1C12082F8AFB}" dt="2024-03-05T06:20:30.495" v="41" actId="1076"/>
      <pc:docMkLst>
        <pc:docMk/>
      </pc:docMkLst>
      <pc:sldChg chg="addSp modSp">
        <pc:chgData name="District North Kitchen" userId="5607b0914a4bceac" providerId="Windows Live" clId="Web-{6A1A10C7-C7FD-4844-8F57-1C12082F8AFB}" dt="2024-03-05T06:20:30.495" v="41" actId="1076"/>
        <pc:sldMkLst>
          <pc:docMk/>
          <pc:sldMk cId="201159449" sldId="257"/>
        </pc:sldMkLst>
        <pc:picChg chg="add mod">
          <ac:chgData name="District North Kitchen" userId="5607b0914a4bceac" providerId="Windows Live" clId="Web-{6A1A10C7-C7FD-4844-8F57-1C12082F8AFB}" dt="2024-03-05T06:20:30.495" v="41" actId="1076"/>
          <ac:picMkLst>
            <pc:docMk/>
            <pc:sldMk cId="201159449" sldId="257"/>
            <ac:picMk id="4" creationId="{B7E3AFCB-1D43-6693-0099-4F9706822C15}"/>
          </ac:picMkLst>
        </pc:picChg>
      </pc:sldChg>
      <pc:sldChg chg="modSp">
        <pc:chgData name="District North Kitchen" userId="5607b0914a4bceac" providerId="Windows Live" clId="Web-{6A1A10C7-C7FD-4844-8F57-1C12082F8AFB}" dt="2024-03-05T06:16:26.395" v="13" actId="20577"/>
        <pc:sldMkLst>
          <pc:docMk/>
          <pc:sldMk cId="2960490891" sldId="266"/>
        </pc:sldMkLst>
        <pc:spChg chg="mod">
          <ac:chgData name="District North Kitchen" userId="5607b0914a4bceac" providerId="Windows Live" clId="Web-{6A1A10C7-C7FD-4844-8F57-1C12082F8AFB}" dt="2024-03-05T06:16:02.863" v="9" actId="20577"/>
          <ac:spMkLst>
            <pc:docMk/>
            <pc:sldMk cId="2960490891" sldId="266"/>
            <ac:spMk id="2" creationId="{00000000-0000-0000-0000-000000000000}"/>
          </ac:spMkLst>
        </pc:spChg>
        <pc:spChg chg="mod">
          <ac:chgData name="District North Kitchen" userId="5607b0914a4bceac" providerId="Windows Live" clId="Web-{6A1A10C7-C7FD-4844-8F57-1C12082F8AFB}" dt="2024-03-05T06:16:26.395" v="13" actId="20577"/>
          <ac:spMkLst>
            <pc:docMk/>
            <pc:sldMk cId="2960490891" sldId="266"/>
            <ac:spMk id="3" creationId="{00000000-0000-0000-0000-000000000000}"/>
          </ac:spMkLst>
        </pc:spChg>
        <pc:picChg chg="mod">
          <ac:chgData name="District North Kitchen" userId="5607b0914a4bceac" providerId="Windows Live" clId="Web-{6A1A10C7-C7FD-4844-8F57-1C12082F8AFB}" dt="2024-03-05T06:15:19.940" v="1"/>
          <ac:picMkLst>
            <pc:docMk/>
            <pc:sldMk cId="2960490891" sldId="266"/>
            <ac:picMk id="6" creationId="{BA1DFDAB-C1EF-21DA-6EE0-938ECAEBAF02}"/>
          </ac:picMkLst>
        </pc:picChg>
      </pc:sldChg>
      <pc:sldChg chg="modSp">
        <pc:chgData name="District North Kitchen" userId="5607b0914a4bceac" providerId="Windows Live" clId="Web-{6A1A10C7-C7FD-4844-8F57-1C12082F8AFB}" dt="2024-03-05T06:17:32.615" v="21"/>
        <pc:sldMkLst>
          <pc:docMk/>
          <pc:sldMk cId="619394502" sldId="267"/>
        </pc:sldMkLst>
        <pc:spChg chg="mod">
          <ac:chgData name="District North Kitchen" userId="5607b0914a4bceac" providerId="Windows Live" clId="Web-{6A1A10C7-C7FD-4844-8F57-1C12082F8AFB}" dt="2024-03-05T06:17:02.068" v="16" actId="20577"/>
          <ac:spMkLst>
            <pc:docMk/>
            <pc:sldMk cId="619394502" sldId="267"/>
            <ac:spMk id="2" creationId="{00000000-0000-0000-0000-000000000000}"/>
          </ac:spMkLst>
        </pc:spChg>
        <pc:spChg chg="mod">
          <ac:chgData name="District North Kitchen" userId="5607b0914a4bceac" providerId="Windows Live" clId="Web-{6A1A10C7-C7FD-4844-8F57-1C12082F8AFB}" dt="2024-03-05T06:17:20.849" v="20" actId="20577"/>
          <ac:spMkLst>
            <pc:docMk/>
            <pc:sldMk cId="619394502" sldId="267"/>
            <ac:spMk id="3" creationId="{00000000-0000-0000-0000-000000000000}"/>
          </ac:spMkLst>
        </pc:spChg>
        <pc:picChg chg="mod">
          <ac:chgData name="District North Kitchen" userId="5607b0914a4bceac" providerId="Windows Live" clId="Web-{6A1A10C7-C7FD-4844-8F57-1C12082F8AFB}" dt="2024-03-05T06:17:32.615" v="21"/>
          <ac:picMkLst>
            <pc:docMk/>
            <pc:sldMk cId="619394502" sldId="267"/>
            <ac:picMk id="6" creationId="{E89EE767-2404-E9C2-7B40-FABB504C0DD7}"/>
          </ac:picMkLst>
        </pc:picChg>
      </pc:sldChg>
      <pc:sldChg chg="modSp">
        <pc:chgData name="District North Kitchen" userId="5607b0914a4bceac" providerId="Windows Live" clId="Web-{6A1A10C7-C7FD-4844-8F57-1C12082F8AFB}" dt="2024-03-05T06:19:43.775" v="36" actId="20577"/>
        <pc:sldMkLst>
          <pc:docMk/>
          <pc:sldMk cId="667422337" sldId="268"/>
        </pc:sldMkLst>
        <pc:graphicFrameChg chg="mod modGraphic">
          <ac:chgData name="District North Kitchen" userId="5607b0914a4bceac" providerId="Windows Live" clId="Web-{6A1A10C7-C7FD-4844-8F57-1C12082F8AFB}" dt="2024-03-05T06:19:43.775" v="36" actId="20577"/>
          <ac:graphicFrameMkLst>
            <pc:docMk/>
            <pc:sldMk cId="667422337" sldId="268"/>
            <ac:graphicFrameMk id="6" creationId="{8739128E-457F-C6AE-9478-DC5A3B81C287}"/>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FD4224-C37D-43A7-96E2-073DECE9725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8DC21B4-B85F-4602-A165-E5CD88733953}">
      <dgm:prSet phldr="0"/>
      <dgm:spPr/>
      <dgm:t>
        <a:bodyPr/>
        <a:lstStyle/>
        <a:p>
          <a:pPr>
            <a:lnSpc>
              <a:spcPct val="100000"/>
            </a:lnSpc>
          </a:pPr>
          <a:r>
            <a:rPr lang="en-US" dirty="0">
              <a:solidFill>
                <a:srgbClr val="272727"/>
              </a:solidFill>
            </a:rPr>
            <a:t>Strut Hair Care are here to meet all your needs, our customers are our priority.  </a:t>
          </a:r>
          <a:endParaRPr lang="en-US" dirty="0"/>
        </a:p>
      </dgm:t>
    </dgm:pt>
    <dgm:pt modelId="{F512BFBC-EB85-451D-9C7F-E5E806640888}" type="parTrans" cxnId="{C3792C89-3FB2-4065-AFAB-BA0ECA90DD5C}">
      <dgm:prSet/>
      <dgm:spPr/>
    </dgm:pt>
    <dgm:pt modelId="{5F4117DB-F20B-492E-B1DA-3EDF1EF17193}" type="sibTrans" cxnId="{C3792C89-3FB2-4065-AFAB-BA0ECA90DD5C}">
      <dgm:prSet/>
      <dgm:spPr/>
    </dgm:pt>
    <dgm:pt modelId="{F134FA6D-559E-484A-977A-675275AF5972}">
      <dgm:prSet phldr="0"/>
      <dgm:spPr/>
      <dgm:t>
        <a:bodyPr/>
        <a:lstStyle/>
        <a:p>
          <a:pPr>
            <a:lnSpc>
              <a:spcPct val="100000"/>
            </a:lnSpc>
          </a:pPr>
          <a:r>
            <a:rPr lang="en-US" dirty="0">
              <a:solidFill>
                <a:srgbClr val="272727"/>
              </a:solidFill>
            </a:rPr>
            <a:t>Our websites sells 100% authentic products and brands. </a:t>
          </a:r>
          <a:endParaRPr lang="en-US" dirty="0"/>
        </a:p>
      </dgm:t>
    </dgm:pt>
    <dgm:pt modelId="{2A446B75-AE2E-4143-AB36-A9C090251C73}" type="parTrans" cxnId="{DE39A8F9-F62B-4A40-8360-2839F80EA94F}">
      <dgm:prSet/>
      <dgm:spPr/>
    </dgm:pt>
    <dgm:pt modelId="{7FAAA3C8-00EF-475D-B376-F411CF4E0F09}" type="sibTrans" cxnId="{DE39A8F9-F62B-4A40-8360-2839F80EA94F}">
      <dgm:prSet/>
      <dgm:spPr/>
    </dgm:pt>
    <dgm:pt modelId="{07978294-D5EA-44B5-A1EB-700972E84004}">
      <dgm:prSet phldr="0"/>
      <dgm:spPr/>
      <dgm:t>
        <a:bodyPr/>
        <a:lstStyle/>
        <a:p>
          <a:pPr>
            <a:lnSpc>
              <a:spcPct val="100000"/>
            </a:lnSpc>
          </a:pPr>
          <a:r>
            <a:rPr lang="en-US" dirty="0">
              <a:solidFill>
                <a:srgbClr val="272727"/>
              </a:solidFill>
            </a:rPr>
            <a:t>Subscribe to us for amazing deals and receive 10% off your first order.</a:t>
          </a:r>
          <a:endParaRPr lang="en-US" dirty="0"/>
        </a:p>
      </dgm:t>
    </dgm:pt>
    <dgm:pt modelId="{ADB6AD38-A74B-48C7-B026-BFBBA4DFDB7D}" type="parTrans" cxnId="{58F6F852-3BC5-4565-ADB9-3E3139B8B477}">
      <dgm:prSet/>
      <dgm:spPr/>
    </dgm:pt>
    <dgm:pt modelId="{1A3B6B17-8BAD-49F2-9CBE-F293A7A19F50}" type="sibTrans" cxnId="{58F6F852-3BC5-4565-ADB9-3E3139B8B477}">
      <dgm:prSet/>
      <dgm:spPr/>
    </dgm:pt>
    <dgm:pt modelId="{1FB7FCF2-0C33-4333-9B2C-1854872E9652}">
      <dgm:prSet phldr="0"/>
      <dgm:spPr/>
      <dgm:t>
        <a:bodyPr/>
        <a:lstStyle/>
        <a:p>
          <a:pPr>
            <a:lnSpc>
              <a:spcPct val="100000"/>
            </a:lnSpc>
          </a:pPr>
          <a:r>
            <a:rPr lang="en-US" dirty="0">
              <a:solidFill>
                <a:srgbClr val="272727"/>
              </a:solidFill>
            </a:rPr>
            <a:t>Follow us on Facebook and Instagram for hair tips, promos &amp; giveaways! </a:t>
          </a:r>
          <a:endParaRPr lang="en-US" dirty="0"/>
        </a:p>
      </dgm:t>
    </dgm:pt>
    <dgm:pt modelId="{4212D3AB-667B-404F-A7E8-F5063945193E}" type="parTrans" cxnId="{F48AC550-7FAF-4363-B3C7-7BA35B45AA4B}">
      <dgm:prSet/>
      <dgm:spPr/>
    </dgm:pt>
    <dgm:pt modelId="{B244E0B1-0B5F-4856-ADEA-62FF50D65716}" type="sibTrans" cxnId="{F48AC550-7FAF-4363-B3C7-7BA35B45AA4B}">
      <dgm:prSet/>
      <dgm:spPr/>
    </dgm:pt>
    <dgm:pt modelId="{A4410276-427A-4367-B9CF-54654721D93F}" type="pres">
      <dgm:prSet presAssocID="{E9FD4224-C37D-43A7-96E2-073DECE97258}" presName="root" presStyleCnt="0">
        <dgm:presLayoutVars>
          <dgm:dir/>
          <dgm:resizeHandles val="exact"/>
        </dgm:presLayoutVars>
      </dgm:prSet>
      <dgm:spPr/>
      <dgm:t>
        <a:bodyPr/>
        <a:lstStyle/>
        <a:p>
          <a:endParaRPr lang="en-US"/>
        </a:p>
      </dgm:t>
    </dgm:pt>
    <dgm:pt modelId="{526E6263-9632-4583-A82B-7273CC3F5AC0}" type="pres">
      <dgm:prSet presAssocID="{E8DC21B4-B85F-4602-A165-E5CD88733953}" presName="compNode" presStyleCnt="0"/>
      <dgm:spPr/>
    </dgm:pt>
    <dgm:pt modelId="{60B9A9AA-B14B-4192-89F3-E3D194AFD195}" type="pres">
      <dgm:prSet presAssocID="{E8DC21B4-B85F-4602-A165-E5CD88733953}" presName="bgRect" presStyleLbl="bgShp" presStyleIdx="0" presStyleCnt="4"/>
      <dgm:spPr/>
    </dgm:pt>
    <dgm:pt modelId="{791337C7-CE7A-465C-8B84-76120514B7FF}" type="pres">
      <dgm:prSet presAssocID="{E8DC21B4-B85F-4602-A165-E5CD88733953}" presName="iconRect" presStyleLbl="node1" presStyleIdx="0" presStyleCnt="4"/>
      <dgm:spPr/>
    </dgm:pt>
    <dgm:pt modelId="{252C7926-7279-4F28-BC76-B795B2ACD233}" type="pres">
      <dgm:prSet presAssocID="{E8DC21B4-B85F-4602-A165-E5CD88733953}" presName="spaceRect" presStyleCnt="0"/>
      <dgm:spPr/>
    </dgm:pt>
    <dgm:pt modelId="{7C37FCBF-A683-495F-84C1-D6BE32F28F20}" type="pres">
      <dgm:prSet presAssocID="{E8DC21B4-B85F-4602-A165-E5CD88733953}" presName="parTx" presStyleLbl="revTx" presStyleIdx="0" presStyleCnt="4">
        <dgm:presLayoutVars>
          <dgm:chMax val="0"/>
          <dgm:chPref val="0"/>
        </dgm:presLayoutVars>
      </dgm:prSet>
      <dgm:spPr/>
      <dgm:t>
        <a:bodyPr/>
        <a:lstStyle/>
        <a:p>
          <a:endParaRPr lang="en-US"/>
        </a:p>
      </dgm:t>
    </dgm:pt>
    <dgm:pt modelId="{682D735E-401F-41F7-AF3D-3F513803A5A1}" type="pres">
      <dgm:prSet presAssocID="{5F4117DB-F20B-492E-B1DA-3EDF1EF17193}" presName="sibTrans" presStyleCnt="0"/>
      <dgm:spPr/>
    </dgm:pt>
    <dgm:pt modelId="{4FD4C362-DFF4-424C-8D44-DD47FED436A2}" type="pres">
      <dgm:prSet presAssocID="{F134FA6D-559E-484A-977A-675275AF5972}" presName="compNode" presStyleCnt="0"/>
      <dgm:spPr/>
    </dgm:pt>
    <dgm:pt modelId="{33BABC37-55DD-43E6-86E4-F9DBB97A9771}" type="pres">
      <dgm:prSet presAssocID="{F134FA6D-559E-484A-977A-675275AF5972}" presName="bgRect" presStyleLbl="bgShp" presStyleIdx="1" presStyleCnt="4"/>
      <dgm:spPr/>
    </dgm:pt>
    <dgm:pt modelId="{A5B2A98B-B756-443E-9688-0604FF497014}" type="pres">
      <dgm:prSet presAssocID="{F134FA6D-559E-484A-977A-675275AF5972}" presName="iconRect" presStyleLbl="node1" presStyleIdx="1" presStyleCnt="4"/>
      <dgm:spPr/>
    </dgm:pt>
    <dgm:pt modelId="{EED53E0D-B58A-4944-A818-68CA1A1E370C}" type="pres">
      <dgm:prSet presAssocID="{F134FA6D-559E-484A-977A-675275AF5972}" presName="spaceRect" presStyleCnt="0"/>
      <dgm:spPr/>
    </dgm:pt>
    <dgm:pt modelId="{249DB40D-DC22-41AF-87A4-8DA826105476}" type="pres">
      <dgm:prSet presAssocID="{F134FA6D-559E-484A-977A-675275AF5972}" presName="parTx" presStyleLbl="revTx" presStyleIdx="1" presStyleCnt="4">
        <dgm:presLayoutVars>
          <dgm:chMax val="0"/>
          <dgm:chPref val="0"/>
        </dgm:presLayoutVars>
      </dgm:prSet>
      <dgm:spPr/>
      <dgm:t>
        <a:bodyPr/>
        <a:lstStyle/>
        <a:p>
          <a:endParaRPr lang="en-US"/>
        </a:p>
      </dgm:t>
    </dgm:pt>
    <dgm:pt modelId="{14B73960-97AA-43EF-9BD1-F0B46BB12135}" type="pres">
      <dgm:prSet presAssocID="{7FAAA3C8-00EF-475D-B376-F411CF4E0F09}" presName="sibTrans" presStyleCnt="0"/>
      <dgm:spPr/>
    </dgm:pt>
    <dgm:pt modelId="{2A5145BA-3BC8-48FC-9CED-73A553FD4F0A}" type="pres">
      <dgm:prSet presAssocID="{07978294-D5EA-44B5-A1EB-700972E84004}" presName="compNode" presStyleCnt="0"/>
      <dgm:spPr/>
    </dgm:pt>
    <dgm:pt modelId="{11488124-BA92-4562-97C8-B6D0AB61CAA9}" type="pres">
      <dgm:prSet presAssocID="{07978294-D5EA-44B5-A1EB-700972E84004}" presName="bgRect" presStyleLbl="bgShp" presStyleIdx="2" presStyleCnt="4"/>
      <dgm:spPr/>
    </dgm:pt>
    <dgm:pt modelId="{43631E55-2C40-4EAF-B511-0C34B01B9587}" type="pres">
      <dgm:prSet presAssocID="{07978294-D5EA-44B5-A1EB-700972E84004}" presName="iconRect" presStyleLbl="node1" presStyleIdx="2" presStyleCnt="4"/>
      <dgm:spPr/>
    </dgm:pt>
    <dgm:pt modelId="{AD5DD366-8BAE-404D-96F4-1026E01B68A4}" type="pres">
      <dgm:prSet presAssocID="{07978294-D5EA-44B5-A1EB-700972E84004}" presName="spaceRect" presStyleCnt="0"/>
      <dgm:spPr/>
    </dgm:pt>
    <dgm:pt modelId="{2D4A1D6F-9C84-410D-B4D9-03D008318896}" type="pres">
      <dgm:prSet presAssocID="{07978294-D5EA-44B5-A1EB-700972E84004}" presName="parTx" presStyleLbl="revTx" presStyleIdx="2" presStyleCnt="4">
        <dgm:presLayoutVars>
          <dgm:chMax val="0"/>
          <dgm:chPref val="0"/>
        </dgm:presLayoutVars>
      </dgm:prSet>
      <dgm:spPr/>
      <dgm:t>
        <a:bodyPr/>
        <a:lstStyle/>
        <a:p>
          <a:endParaRPr lang="en-US"/>
        </a:p>
      </dgm:t>
    </dgm:pt>
    <dgm:pt modelId="{5C21721A-5BBF-4686-89EA-D8C8225EE572}" type="pres">
      <dgm:prSet presAssocID="{1A3B6B17-8BAD-49F2-9CBE-F293A7A19F50}" presName="sibTrans" presStyleCnt="0"/>
      <dgm:spPr/>
    </dgm:pt>
    <dgm:pt modelId="{BC27CA0D-EC66-4C78-A36E-DE65F4130461}" type="pres">
      <dgm:prSet presAssocID="{1FB7FCF2-0C33-4333-9B2C-1854872E9652}" presName="compNode" presStyleCnt="0"/>
      <dgm:spPr/>
    </dgm:pt>
    <dgm:pt modelId="{4E7A91AA-8778-425F-9B78-EB6336D0808B}" type="pres">
      <dgm:prSet presAssocID="{1FB7FCF2-0C33-4333-9B2C-1854872E9652}" presName="bgRect" presStyleLbl="bgShp" presStyleIdx="3" presStyleCnt="4"/>
      <dgm:spPr/>
    </dgm:pt>
    <dgm:pt modelId="{57CC60B0-EC04-42B6-B94E-8FA59BDCE700}" type="pres">
      <dgm:prSet presAssocID="{1FB7FCF2-0C33-4333-9B2C-1854872E9652}" presName="iconRect" presStyleLbl="node1" presStyleIdx="3" presStyleCnt="4"/>
      <dgm:spPr/>
    </dgm:pt>
    <dgm:pt modelId="{0FB3C16C-AA77-41AB-B31D-7BF00F4BD7D6}" type="pres">
      <dgm:prSet presAssocID="{1FB7FCF2-0C33-4333-9B2C-1854872E9652}" presName="spaceRect" presStyleCnt="0"/>
      <dgm:spPr/>
    </dgm:pt>
    <dgm:pt modelId="{ADA2A708-1FD3-4CB2-B260-F8E395C72C9F}" type="pres">
      <dgm:prSet presAssocID="{1FB7FCF2-0C33-4333-9B2C-1854872E9652}" presName="parTx" presStyleLbl="revTx" presStyleIdx="3" presStyleCnt="4">
        <dgm:presLayoutVars>
          <dgm:chMax val="0"/>
          <dgm:chPref val="0"/>
        </dgm:presLayoutVars>
      </dgm:prSet>
      <dgm:spPr/>
      <dgm:t>
        <a:bodyPr/>
        <a:lstStyle/>
        <a:p>
          <a:endParaRPr lang="en-US"/>
        </a:p>
      </dgm:t>
    </dgm:pt>
  </dgm:ptLst>
  <dgm:cxnLst>
    <dgm:cxn modelId="{E99D2FD9-EF51-4640-9FA0-E8119F6F9F92}" type="presOf" srcId="{1FB7FCF2-0C33-4333-9B2C-1854872E9652}" destId="{ADA2A708-1FD3-4CB2-B260-F8E395C72C9F}" srcOrd="0" destOrd="0" presId="urn:microsoft.com/office/officeart/2018/2/layout/IconVerticalSolidList"/>
    <dgm:cxn modelId="{C3792C89-3FB2-4065-AFAB-BA0ECA90DD5C}" srcId="{E9FD4224-C37D-43A7-96E2-073DECE97258}" destId="{E8DC21B4-B85F-4602-A165-E5CD88733953}" srcOrd="0" destOrd="0" parTransId="{F512BFBC-EB85-451D-9C7F-E5E806640888}" sibTransId="{5F4117DB-F20B-492E-B1DA-3EDF1EF17193}"/>
    <dgm:cxn modelId="{F48AC550-7FAF-4363-B3C7-7BA35B45AA4B}" srcId="{E9FD4224-C37D-43A7-96E2-073DECE97258}" destId="{1FB7FCF2-0C33-4333-9B2C-1854872E9652}" srcOrd="3" destOrd="0" parTransId="{4212D3AB-667B-404F-A7E8-F5063945193E}" sibTransId="{B244E0B1-0B5F-4856-ADEA-62FF50D65716}"/>
    <dgm:cxn modelId="{C17E6C44-9B4A-4CF5-B44A-23D8A9C5BA67}" type="presOf" srcId="{F134FA6D-559E-484A-977A-675275AF5972}" destId="{249DB40D-DC22-41AF-87A4-8DA826105476}" srcOrd="0" destOrd="0" presId="urn:microsoft.com/office/officeart/2018/2/layout/IconVerticalSolidList"/>
    <dgm:cxn modelId="{B71DC82D-481B-42F2-8E61-A8A9BF59CD14}" type="presOf" srcId="{E9FD4224-C37D-43A7-96E2-073DECE97258}" destId="{A4410276-427A-4367-B9CF-54654721D93F}" srcOrd="0" destOrd="0" presId="urn:microsoft.com/office/officeart/2018/2/layout/IconVerticalSolidList"/>
    <dgm:cxn modelId="{DDC2ECD1-4D06-41FB-B985-6CAFB2B25962}" type="presOf" srcId="{E8DC21B4-B85F-4602-A165-E5CD88733953}" destId="{7C37FCBF-A683-495F-84C1-D6BE32F28F20}" srcOrd="0" destOrd="0" presId="urn:microsoft.com/office/officeart/2018/2/layout/IconVerticalSolidList"/>
    <dgm:cxn modelId="{AC18E5B9-B205-408D-B01C-464A8D557085}" type="presOf" srcId="{07978294-D5EA-44B5-A1EB-700972E84004}" destId="{2D4A1D6F-9C84-410D-B4D9-03D008318896}" srcOrd="0" destOrd="0" presId="urn:microsoft.com/office/officeart/2018/2/layout/IconVerticalSolidList"/>
    <dgm:cxn modelId="{58F6F852-3BC5-4565-ADB9-3E3139B8B477}" srcId="{E9FD4224-C37D-43A7-96E2-073DECE97258}" destId="{07978294-D5EA-44B5-A1EB-700972E84004}" srcOrd="2" destOrd="0" parTransId="{ADB6AD38-A74B-48C7-B026-BFBBA4DFDB7D}" sibTransId="{1A3B6B17-8BAD-49F2-9CBE-F293A7A19F50}"/>
    <dgm:cxn modelId="{DE39A8F9-F62B-4A40-8360-2839F80EA94F}" srcId="{E9FD4224-C37D-43A7-96E2-073DECE97258}" destId="{F134FA6D-559E-484A-977A-675275AF5972}" srcOrd="1" destOrd="0" parTransId="{2A446B75-AE2E-4143-AB36-A9C090251C73}" sibTransId="{7FAAA3C8-00EF-475D-B376-F411CF4E0F09}"/>
    <dgm:cxn modelId="{79518EA2-41B7-4F7B-807C-D33E7B4E7E12}" type="presParOf" srcId="{A4410276-427A-4367-B9CF-54654721D93F}" destId="{526E6263-9632-4583-A82B-7273CC3F5AC0}" srcOrd="0" destOrd="0" presId="urn:microsoft.com/office/officeart/2018/2/layout/IconVerticalSolidList"/>
    <dgm:cxn modelId="{3F7795A5-9F88-454A-B21C-98C8B3F34999}" type="presParOf" srcId="{526E6263-9632-4583-A82B-7273CC3F5AC0}" destId="{60B9A9AA-B14B-4192-89F3-E3D194AFD195}" srcOrd="0" destOrd="0" presId="urn:microsoft.com/office/officeart/2018/2/layout/IconVerticalSolidList"/>
    <dgm:cxn modelId="{15E338B5-33F4-43DC-9A5C-209B8A9E6D37}" type="presParOf" srcId="{526E6263-9632-4583-A82B-7273CC3F5AC0}" destId="{791337C7-CE7A-465C-8B84-76120514B7FF}" srcOrd="1" destOrd="0" presId="urn:microsoft.com/office/officeart/2018/2/layout/IconVerticalSolidList"/>
    <dgm:cxn modelId="{E22BCFED-995D-4A50-A842-283A9B9A1FE7}" type="presParOf" srcId="{526E6263-9632-4583-A82B-7273CC3F5AC0}" destId="{252C7926-7279-4F28-BC76-B795B2ACD233}" srcOrd="2" destOrd="0" presId="urn:microsoft.com/office/officeart/2018/2/layout/IconVerticalSolidList"/>
    <dgm:cxn modelId="{E9B63F3B-485F-4E25-BBB3-12DF40311A99}" type="presParOf" srcId="{526E6263-9632-4583-A82B-7273CC3F5AC0}" destId="{7C37FCBF-A683-495F-84C1-D6BE32F28F20}" srcOrd="3" destOrd="0" presId="urn:microsoft.com/office/officeart/2018/2/layout/IconVerticalSolidList"/>
    <dgm:cxn modelId="{374376BB-E3A5-4ABE-AF46-AA5C3B47BBFC}" type="presParOf" srcId="{A4410276-427A-4367-B9CF-54654721D93F}" destId="{682D735E-401F-41F7-AF3D-3F513803A5A1}" srcOrd="1" destOrd="0" presId="urn:microsoft.com/office/officeart/2018/2/layout/IconVerticalSolidList"/>
    <dgm:cxn modelId="{1098FF68-AB4F-4F5C-8666-5DCA726722CA}" type="presParOf" srcId="{A4410276-427A-4367-B9CF-54654721D93F}" destId="{4FD4C362-DFF4-424C-8D44-DD47FED436A2}" srcOrd="2" destOrd="0" presId="urn:microsoft.com/office/officeart/2018/2/layout/IconVerticalSolidList"/>
    <dgm:cxn modelId="{988FF583-179E-4ECD-80A9-3793E567E303}" type="presParOf" srcId="{4FD4C362-DFF4-424C-8D44-DD47FED436A2}" destId="{33BABC37-55DD-43E6-86E4-F9DBB97A9771}" srcOrd="0" destOrd="0" presId="urn:microsoft.com/office/officeart/2018/2/layout/IconVerticalSolidList"/>
    <dgm:cxn modelId="{B39010F0-85FA-4DA5-9A6B-3DDFB82749D0}" type="presParOf" srcId="{4FD4C362-DFF4-424C-8D44-DD47FED436A2}" destId="{A5B2A98B-B756-443E-9688-0604FF497014}" srcOrd="1" destOrd="0" presId="urn:microsoft.com/office/officeart/2018/2/layout/IconVerticalSolidList"/>
    <dgm:cxn modelId="{33D2AB39-9C3B-4748-BA31-3071726312CD}" type="presParOf" srcId="{4FD4C362-DFF4-424C-8D44-DD47FED436A2}" destId="{EED53E0D-B58A-4944-A818-68CA1A1E370C}" srcOrd="2" destOrd="0" presId="urn:microsoft.com/office/officeart/2018/2/layout/IconVerticalSolidList"/>
    <dgm:cxn modelId="{B9B7CE6E-F875-4317-B280-08E6E8140C43}" type="presParOf" srcId="{4FD4C362-DFF4-424C-8D44-DD47FED436A2}" destId="{249DB40D-DC22-41AF-87A4-8DA826105476}" srcOrd="3" destOrd="0" presId="urn:microsoft.com/office/officeart/2018/2/layout/IconVerticalSolidList"/>
    <dgm:cxn modelId="{462A7B21-1342-435F-8959-BDC87153A5A4}" type="presParOf" srcId="{A4410276-427A-4367-B9CF-54654721D93F}" destId="{14B73960-97AA-43EF-9BD1-F0B46BB12135}" srcOrd="3" destOrd="0" presId="urn:microsoft.com/office/officeart/2018/2/layout/IconVerticalSolidList"/>
    <dgm:cxn modelId="{EC6D97F2-9872-4A67-A4AF-5FF7452B6507}" type="presParOf" srcId="{A4410276-427A-4367-B9CF-54654721D93F}" destId="{2A5145BA-3BC8-48FC-9CED-73A553FD4F0A}" srcOrd="4" destOrd="0" presId="urn:microsoft.com/office/officeart/2018/2/layout/IconVerticalSolidList"/>
    <dgm:cxn modelId="{DE11325B-91DF-4AD5-A9D0-3E7EA8B21881}" type="presParOf" srcId="{2A5145BA-3BC8-48FC-9CED-73A553FD4F0A}" destId="{11488124-BA92-4562-97C8-B6D0AB61CAA9}" srcOrd="0" destOrd="0" presId="urn:microsoft.com/office/officeart/2018/2/layout/IconVerticalSolidList"/>
    <dgm:cxn modelId="{F44CBEC5-A7FE-4BC4-B5FF-C62FD814785D}" type="presParOf" srcId="{2A5145BA-3BC8-48FC-9CED-73A553FD4F0A}" destId="{43631E55-2C40-4EAF-B511-0C34B01B9587}" srcOrd="1" destOrd="0" presId="urn:microsoft.com/office/officeart/2018/2/layout/IconVerticalSolidList"/>
    <dgm:cxn modelId="{07A92C5E-60D2-4C51-85BF-60B334FFD283}" type="presParOf" srcId="{2A5145BA-3BC8-48FC-9CED-73A553FD4F0A}" destId="{AD5DD366-8BAE-404D-96F4-1026E01B68A4}" srcOrd="2" destOrd="0" presId="urn:microsoft.com/office/officeart/2018/2/layout/IconVerticalSolidList"/>
    <dgm:cxn modelId="{343D10EE-D585-4E85-B484-E7CD0A675545}" type="presParOf" srcId="{2A5145BA-3BC8-48FC-9CED-73A553FD4F0A}" destId="{2D4A1D6F-9C84-410D-B4D9-03D008318896}" srcOrd="3" destOrd="0" presId="urn:microsoft.com/office/officeart/2018/2/layout/IconVerticalSolidList"/>
    <dgm:cxn modelId="{EE3762AF-FD31-466F-8806-18459B5D3F2D}" type="presParOf" srcId="{A4410276-427A-4367-B9CF-54654721D93F}" destId="{5C21721A-5BBF-4686-89EA-D8C8225EE572}" srcOrd="5" destOrd="0" presId="urn:microsoft.com/office/officeart/2018/2/layout/IconVerticalSolidList"/>
    <dgm:cxn modelId="{9DE0CF19-DF65-40AA-943E-5EDC8F607891}" type="presParOf" srcId="{A4410276-427A-4367-B9CF-54654721D93F}" destId="{BC27CA0D-EC66-4C78-A36E-DE65F4130461}" srcOrd="6" destOrd="0" presId="urn:microsoft.com/office/officeart/2018/2/layout/IconVerticalSolidList"/>
    <dgm:cxn modelId="{7E6F30E1-2DC0-4A2B-A821-8D36F9A4F8EA}" type="presParOf" srcId="{BC27CA0D-EC66-4C78-A36E-DE65F4130461}" destId="{4E7A91AA-8778-425F-9B78-EB6336D0808B}" srcOrd="0" destOrd="0" presId="urn:microsoft.com/office/officeart/2018/2/layout/IconVerticalSolidList"/>
    <dgm:cxn modelId="{C59D6B4A-AD0A-4D25-B241-503F48CAF403}" type="presParOf" srcId="{BC27CA0D-EC66-4C78-A36E-DE65F4130461}" destId="{57CC60B0-EC04-42B6-B94E-8FA59BDCE700}" srcOrd="1" destOrd="0" presId="urn:microsoft.com/office/officeart/2018/2/layout/IconVerticalSolidList"/>
    <dgm:cxn modelId="{8C58A778-8994-4FD1-ABEC-258928D2B370}" type="presParOf" srcId="{BC27CA0D-EC66-4C78-A36E-DE65F4130461}" destId="{0FB3C16C-AA77-41AB-B31D-7BF00F4BD7D6}" srcOrd="2" destOrd="0" presId="urn:microsoft.com/office/officeart/2018/2/layout/IconVerticalSolidList"/>
    <dgm:cxn modelId="{17C11979-8ACB-47A1-95E7-C5D845DBBE57}" type="presParOf" srcId="{BC27CA0D-EC66-4C78-A36E-DE65F4130461}" destId="{ADA2A708-1FD3-4CB2-B260-F8E395C72C9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9A9AA-B14B-4192-89F3-E3D194AFD195}">
      <dsp:nvSpPr>
        <dsp:cNvPr id="0" name=""/>
        <dsp:cNvSpPr/>
      </dsp:nvSpPr>
      <dsp:spPr>
        <a:xfrm>
          <a:off x="0" y="2149"/>
          <a:ext cx="5148404" cy="1089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1337C7-CE7A-465C-8B84-76120514B7FF}">
      <dsp:nvSpPr>
        <dsp:cNvPr id="0" name=""/>
        <dsp:cNvSpPr/>
      </dsp:nvSpPr>
      <dsp:spPr>
        <a:xfrm>
          <a:off x="329565" y="247281"/>
          <a:ext cx="599210" cy="599210"/>
        </a:xfrm>
        <a:prstGeom prst="rect">
          <a:avLst/>
        </a:prstGeom>
        <a:solidFill>
          <a:schemeClr val="accent2">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37FCBF-A683-495F-84C1-D6BE32F28F20}">
      <dsp:nvSpPr>
        <dsp:cNvPr id="0" name=""/>
        <dsp:cNvSpPr/>
      </dsp:nvSpPr>
      <dsp:spPr>
        <a:xfrm>
          <a:off x="1258341" y="2149"/>
          <a:ext cx="3890062" cy="1089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03" tIns="115303" rIns="115303" bIns="115303" numCol="1" spcCol="1270" anchor="ctr" anchorCtr="0">
          <a:noAutofit/>
        </a:bodyPr>
        <a:lstStyle/>
        <a:p>
          <a:pPr lvl="0" algn="l" defTabSz="844550">
            <a:lnSpc>
              <a:spcPct val="100000"/>
            </a:lnSpc>
            <a:spcBef>
              <a:spcPct val="0"/>
            </a:spcBef>
            <a:spcAft>
              <a:spcPct val="35000"/>
            </a:spcAft>
          </a:pPr>
          <a:r>
            <a:rPr lang="en-US" sz="1900" kern="1200" dirty="0">
              <a:solidFill>
                <a:srgbClr val="272727"/>
              </a:solidFill>
            </a:rPr>
            <a:t>Strut Hair Care are here to meet all your needs, our customers are our priority.  </a:t>
          </a:r>
          <a:endParaRPr lang="en-US" sz="1900" kern="1200" dirty="0"/>
        </a:p>
      </dsp:txBody>
      <dsp:txXfrm>
        <a:off x="1258341" y="2149"/>
        <a:ext cx="3890062" cy="1089473"/>
      </dsp:txXfrm>
    </dsp:sp>
    <dsp:sp modelId="{33BABC37-55DD-43E6-86E4-F9DBB97A9771}">
      <dsp:nvSpPr>
        <dsp:cNvPr id="0" name=""/>
        <dsp:cNvSpPr/>
      </dsp:nvSpPr>
      <dsp:spPr>
        <a:xfrm>
          <a:off x="0" y="1363990"/>
          <a:ext cx="5148404" cy="1089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B2A98B-B756-443E-9688-0604FF497014}">
      <dsp:nvSpPr>
        <dsp:cNvPr id="0" name=""/>
        <dsp:cNvSpPr/>
      </dsp:nvSpPr>
      <dsp:spPr>
        <a:xfrm>
          <a:off x="329565" y="1609122"/>
          <a:ext cx="599210" cy="599210"/>
        </a:xfrm>
        <a:prstGeom prst="rect">
          <a:avLst/>
        </a:prstGeom>
        <a:solidFill>
          <a:schemeClr val="accent3">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9DB40D-DC22-41AF-87A4-8DA826105476}">
      <dsp:nvSpPr>
        <dsp:cNvPr id="0" name=""/>
        <dsp:cNvSpPr/>
      </dsp:nvSpPr>
      <dsp:spPr>
        <a:xfrm>
          <a:off x="1258341" y="1363990"/>
          <a:ext cx="3890062" cy="1089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03" tIns="115303" rIns="115303" bIns="115303" numCol="1" spcCol="1270" anchor="ctr" anchorCtr="0">
          <a:noAutofit/>
        </a:bodyPr>
        <a:lstStyle/>
        <a:p>
          <a:pPr lvl="0" algn="l" defTabSz="844550">
            <a:lnSpc>
              <a:spcPct val="100000"/>
            </a:lnSpc>
            <a:spcBef>
              <a:spcPct val="0"/>
            </a:spcBef>
            <a:spcAft>
              <a:spcPct val="35000"/>
            </a:spcAft>
          </a:pPr>
          <a:r>
            <a:rPr lang="en-US" sz="1900" kern="1200" dirty="0">
              <a:solidFill>
                <a:srgbClr val="272727"/>
              </a:solidFill>
            </a:rPr>
            <a:t>Our websites sells 100% authentic products and brands. </a:t>
          </a:r>
          <a:endParaRPr lang="en-US" sz="1900" kern="1200" dirty="0"/>
        </a:p>
      </dsp:txBody>
      <dsp:txXfrm>
        <a:off x="1258341" y="1363990"/>
        <a:ext cx="3890062" cy="1089473"/>
      </dsp:txXfrm>
    </dsp:sp>
    <dsp:sp modelId="{11488124-BA92-4562-97C8-B6D0AB61CAA9}">
      <dsp:nvSpPr>
        <dsp:cNvPr id="0" name=""/>
        <dsp:cNvSpPr/>
      </dsp:nvSpPr>
      <dsp:spPr>
        <a:xfrm>
          <a:off x="0" y="2725832"/>
          <a:ext cx="5148404" cy="1089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631E55-2C40-4EAF-B511-0C34B01B9587}">
      <dsp:nvSpPr>
        <dsp:cNvPr id="0" name=""/>
        <dsp:cNvSpPr/>
      </dsp:nvSpPr>
      <dsp:spPr>
        <a:xfrm>
          <a:off x="329565" y="2970963"/>
          <a:ext cx="599210" cy="599210"/>
        </a:xfrm>
        <a:prstGeom prst="rect">
          <a:avLst/>
        </a:prstGeom>
        <a:solidFill>
          <a:schemeClr val="accent4">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4A1D6F-9C84-410D-B4D9-03D008318896}">
      <dsp:nvSpPr>
        <dsp:cNvPr id="0" name=""/>
        <dsp:cNvSpPr/>
      </dsp:nvSpPr>
      <dsp:spPr>
        <a:xfrm>
          <a:off x="1258341" y="2725832"/>
          <a:ext cx="3890062" cy="1089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03" tIns="115303" rIns="115303" bIns="115303" numCol="1" spcCol="1270" anchor="ctr" anchorCtr="0">
          <a:noAutofit/>
        </a:bodyPr>
        <a:lstStyle/>
        <a:p>
          <a:pPr lvl="0" algn="l" defTabSz="844550">
            <a:lnSpc>
              <a:spcPct val="100000"/>
            </a:lnSpc>
            <a:spcBef>
              <a:spcPct val="0"/>
            </a:spcBef>
            <a:spcAft>
              <a:spcPct val="35000"/>
            </a:spcAft>
          </a:pPr>
          <a:r>
            <a:rPr lang="en-US" sz="1900" kern="1200" dirty="0">
              <a:solidFill>
                <a:srgbClr val="272727"/>
              </a:solidFill>
            </a:rPr>
            <a:t>Subscribe to us for amazing deals and receive 10% off your first order.</a:t>
          </a:r>
          <a:endParaRPr lang="en-US" sz="1900" kern="1200" dirty="0"/>
        </a:p>
      </dsp:txBody>
      <dsp:txXfrm>
        <a:off x="1258341" y="2725832"/>
        <a:ext cx="3890062" cy="1089473"/>
      </dsp:txXfrm>
    </dsp:sp>
    <dsp:sp modelId="{4E7A91AA-8778-425F-9B78-EB6336D0808B}">
      <dsp:nvSpPr>
        <dsp:cNvPr id="0" name=""/>
        <dsp:cNvSpPr/>
      </dsp:nvSpPr>
      <dsp:spPr>
        <a:xfrm>
          <a:off x="0" y="4087673"/>
          <a:ext cx="5148404" cy="1089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CC60B0-EC04-42B6-B94E-8FA59BDCE700}">
      <dsp:nvSpPr>
        <dsp:cNvPr id="0" name=""/>
        <dsp:cNvSpPr/>
      </dsp:nvSpPr>
      <dsp:spPr>
        <a:xfrm>
          <a:off x="329565" y="4332804"/>
          <a:ext cx="599210" cy="599210"/>
        </a:xfrm>
        <a:prstGeom prst="rect">
          <a:avLst/>
        </a:prstGeom>
        <a:solidFill>
          <a:schemeClr val="accent5">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A2A708-1FD3-4CB2-B260-F8E395C72C9F}">
      <dsp:nvSpPr>
        <dsp:cNvPr id="0" name=""/>
        <dsp:cNvSpPr/>
      </dsp:nvSpPr>
      <dsp:spPr>
        <a:xfrm>
          <a:off x="1258341" y="4087673"/>
          <a:ext cx="3890062" cy="1089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03" tIns="115303" rIns="115303" bIns="115303" numCol="1" spcCol="1270" anchor="ctr" anchorCtr="0">
          <a:noAutofit/>
        </a:bodyPr>
        <a:lstStyle/>
        <a:p>
          <a:pPr lvl="0" algn="l" defTabSz="844550">
            <a:lnSpc>
              <a:spcPct val="100000"/>
            </a:lnSpc>
            <a:spcBef>
              <a:spcPct val="0"/>
            </a:spcBef>
            <a:spcAft>
              <a:spcPct val="35000"/>
            </a:spcAft>
          </a:pPr>
          <a:r>
            <a:rPr lang="en-US" sz="1900" kern="1200" dirty="0">
              <a:solidFill>
                <a:srgbClr val="272727"/>
              </a:solidFill>
            </a:rPr>
            <a:t>Follow us on Facebook and Instagram for hair tips, promos &amp; giveaways! </a:t>
          </a:r>
          <a:endParaRPr lang="en-US" sz="1900" kern="1200" dirty="0"/>
        </a:p>
      </dsp:txBody>
      <dsp:txXfrm>
        <a:off x="1258341" y="4087673"/>
        <a:ext cx="3890062" cy="108947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84DA-E3E0-4099-8BC4-1813584CD794}"/>
              </a:ext>
            </a:extLst>
          </p:cNvPr>
          <p:cNvSpPr>
            <a:spLocks noGrp="1"/>
          </p:cNvSpPr>
          <p:nvPr>
            <p:ph type="ctrTitle"/>
          </p:nvPr>
        </p:nvSpPr>
        <p:spPr>
          <a:xfrm>
            <a:off x="1246415" y="800100"/>
            <a:ext cx="8447314" cy="3314694"/>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E1BD63B-9405-4E42-9E2F-07573F9B15A9}"/>
              </a:ext>
            </a:extLst>
          </p:cNvPr>
          <p:cNvSpPr>
            <a:spLocks noGrp="1"/>
          </p:cNvSpPr>
          <p:nvPr>
            <p:ph type="subTitle" idx="1"/>
          </p:nvPr>
        </p:nvSpPr>
        <p:spPr>
          <a:xfrm>
            <a:off x="1246415" y="4909459"/>
            <a:ext cx="8292874" cy="914395"/>
          </a:xfrm>
        </p:spPr>
        <p:txBody>
          <a:bodyPr anchor="ct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68D03A-9A11-476C-B52A-593F3C019230}"/>
              </a:ext>
            </a:extLst>
          </p:cNvPr>
          <p:cNvSpPr>
            <a:spLocks noGrp="1"/>
          </p:cNvSpPr>
          <p:nvPr>
            <p:ph type="dt" sz="half" idx="10"/>
          </p:nvPr>
        </p:nvSpPr>
        <p:spPr/>
        <p:txBody>
          <a:bodyPr/>
          <a:lstStyle/>
          <a:p>
            <a:fld id="{098A0168-EB40-45AF-89A1-87DE0A55FFC6}" type="datetime1">
              <a:rPr lang="en-US" smtClean="0"/>
              <a:t>3/5/2024</a:t>
            </a:fld>
            <a:endParaRPr lang="en-US"/>
          </a:p>
        </p:txBody>
      </p:sp>
      <p:sp>
        <p:nvSpPr>
          <p:cNvPr id="5" name="Footer Placeholder 4">
            <a:extLst>
              <a:ext uri="{FF2B5EF4-FFF2-40B4-BE49-F238E27FC236}">
                <a16:creationId xmlns:a16="http://schemas.microsoft.com/office/drawing/2014/main" id="{DA950CD1-7906-4885-9A4D-B764220DD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ECA96-1AD5-41FE-AB5C-68ABD652299C}"/>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7" name="Straight Connector 6">
            <a:extLst>
              <a:ext uri="{FF2B5EF4-FFF2-40B4-BE49-F238E27FC236}">
                <a16:creationId xmlns:a16="http://schemas.microsoft.com/office/drawing/2014/main" id="{0A09E39A-DA3F-4BDC-A89A-6545C1DD3721}"/>
              </a:ext>
            </a:extLst>
          </p:cNvPr>
          <p:cNvCxnSpPr>
            <a:cxnSpLocks/>
          </p:cNvCxnSpPr>
          <p:nvPr/>
        </p:nvCxnSpPr>
        <p:spPr>
          <a:xfrm>
            <a:off x="360154" y="460266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235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B4882-AC48-4F1E-837D-E154BEEDC958}"/>
              </a:ext>
            </a:extLst>
          </p:cNvPr>
          <p:cNvSpPr>
            <a:spLocks noGrp="1"/>
          </p:cNvSpPr>
          <p:nvPr>
            <p:ph type="title"/>
          </p:nvPr>
        </p:nvSpPr>
        <p:spPr>
          <a:xfrm>
            <a:off x="838200" y="525439"/>
            <a:ext cx="9613106" cy="128288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FD34B7-C335-425E-BF89-DB1A0C235373}"/>
              </a:ext>
            </a:extLst>
          </p:cNvPr>
          <p:cNvSpPr>
            <a:spLocks noGrp="1"/>
          </p:cNvSpPr>
          <p:nvPr>
            <p:ph type="body" orient="vert" idx="1"/>
          </p:nvPr>
        </p:nvSpPr>
        <p:spPr>
          <a:xfrm>
            <a:off x="838200" y="1914525"/>
            <a:ext cx="9613106" cy="3883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63754-C885-4DC6-962D-C861267B64D4}"/>
              </a:ext>
            </a:extLst>
          </p:cNvPr>
          <p:cNvSpPr>
            <a:spLocks noGrp="1"/>
          </p:cNvSpPr>
          <p:nvPr>
            <p:ph type="dt" sz="half" idx="10"/>
          </p:nvPr>
        </p:nvSpPr>
        <p:spPr/>
        <p:txBody>
          <a:bodyPr/>
          <a:lstStyle/>
          <a:p>
            <a:fld id="{8F8CA68F-747D-436A-B5BB-2EBC3ED499E4}" type="datetime1">
              <a:rPr lang="en-US" smtClean="0"/>
              <a:t>3/5/2024</a:t>
            </a:fld>
            <a:endParaRPr lang="en-US"/>
          </a:p>
        </p:txBody>
      </p:sp>
      <p:sp>
        <p:nvSpPr>
          <p:cNvPr id="5" name="Footer Placeholder 4">
            <a:extLst>
              <a:ext uri="{FF2B5EF4-FFF2-40B4-BE49-F238E27FC236}">
                <a16:creationId xmlns:a16="http://schemas.microsoft.com/office/drawing/2014/main" id="{B6EC9693-03CD-4EBD-A3D7-BE310CD5F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BBD01-5E50-4FF1-A1D6-B24B7B75E85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56949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A1D39-AB23-4CEE-BBAA-55B29415D413}"/>
              </a:ext>
            </a:extLst>
          </p:cNvPr>
          <p:cNvSpPr>
            <a:spLocks noGrp="1"/>
          </p:cNvSpPr>
          <p:nvPr>
            <p:ph type="title" orient="vert"/>
          </p:nvPr>
        </p:nvSpPr>
        <p:spPr>
          <a:xfrm>
            <a:off x="8724900" y="578644"/>
            <a:ext cx="1912144" cy="52720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CC20688-FA9B-4ABD-9E9E-C7EADE949A9D}"/>
              </a:ext>
            </a:extLst>
          </p:cNvPr>
          <p:cNvSpPr>
            <a:spLocks noGrp="1"/>
          </p:cNvSpPr>
          <p:nvPr>
            <p:ph type="body" orient="vert" idx="1"/>
          </p:nvPr>
        </p:nvSpPr>
        <p:spPr>
          <a:xfrm>
            <a:off x="628652" y="578643"/>
            <a:ext cx="7943848" cy="5272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16B1A6B-AE19-4BD4-AE49-43E78CC0B058}"/>
              </a:ext>
            </a:extLst>
          </p:cNvPr>
          <p:cNvSpPr>
            <a:spLocks noGrp="1"/>
          </p:cNvSpPr>
          <p:nvPr>
            <p:ph type="dt" sz="half" idx="10"/>
          </p:nvPr>
        </p:nvSpPr>
        <p:spPr/>
        <p:txBody>
          <a:bodyPr/>
          <a:lstStyle/>
          <a:p>
            <a:fld id="{6DD8DC11-9E39-40A0-B3DC-E3F2AD04A616}" type="datetime1">
              <a:rPr lang="en-US" smtClean="0"/>
              <a:t>3/5/2024</a:t>
            </a:fld>
            <a:endParaRPr lang="en-US"/>
          </a:p>
        </p:txBody>
      </p:sp>
      <p:sp>
        <p:nvSpPr>
          <p:cNvPr id="5" name="Footer Placeholder 4">
            <a:extLst>
              <a:ext uri="{FF2B5EF4-FFF2-40B4-BE49-F238E27FC236}">
                <a16:creationId xmlns:a16="http://schemas.microsoft.com/office/drawing/2014/main" id="{F6862144-27EE-4CE0-B167-F5DBA41B3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A40B2-EFB0-47EA-878B-6405E1DC189B}"/>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51372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BEE8-2E4A-4A4A-833E-89D8D794E5BB}"/>
              </a:ext>
            </a:extLst>
          </p:cNvPr>
          <p:cNvSpPr>
            <a:spLocks noGrp="1"/>
          </p:cNvSpPr>
          <p:nvPr>
            <p:ph type="title"/>
          </p:nvPr>
        </p:nvSpPr>
        <p:spPr>
          <a:xfrm>
            <a:off x="838199" y="545914"/>
            <a:ext cx="9527275" cy="1241944"/>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46CFDA-CDBF-4B24-9EC3-827F540F71D4}"/>
              </a:ext>
            </a:extLst>
          </p:cNvPr>
          <p:cNvSpPr>
            <a:spLocks noGrp="1"/>
          </p:cNvSpPr>
          <p:nvPr>
            <p:ph idx="1"/>
          </p:nvPr>
        </p:nvSpPr>
        <p:spPr>
          <a:xfrm>
            <a:off x="838199" y="2108595"/>
            <a:ext cx="9527275" cy="3643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25871D-4A14-4A17-A0ED-7DDA7752B54D}"/>
              </a:ext>
            </a:extLst>
          </p:cNvPr>
          <p:cNvSpPr>
            <a:spLocks noGrp="1"/>
          </p:cNvSpPr>
          <p:nvPr>
            <p:ph type="dt" sz="half" idx="10"/>
          </p:nvPr>
        </p:nvSpPr>
        <p:spPr/>
        <p:txBody>
          <a:bodyPr/>
          <a:lstStyle/>
          <a:p>
            <a:fld id="{BE0A88F0-556B-4BB7-8AAB-D63AEB65C662}" type="datetime1">
              <a:rPr lang="en-US" smtClean="0"/>
              <a:t>3/5/2024</a:t>
            </a:fld>
            <a:endParaRPr lang="en-US"/>
          </a:p>
        </p:txBody>
      </p:sp>
      <p:sp>
        <p:nvSpPr>
          <p:cNvPr id="5" name="Footer Placeholder 4">
            <a:extLst>
              <a:ext uri="{FF2B5EF4-FFF2-40B4-BE49-F238E27FC236}">
                <a16:creationId xmlns:a16="http://schemas.microsoft.com/office/drawing/2014/main" id="{DD5BD654-899B-4DAF-93B9-1CBCAB5F6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F7FCA-B968-443D-90A7-E0F3C6D64EFE}"/>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9" name="Straight Connector 8">
            <a:extLst>
              <a:ext uri="{FF2B5EF4-FFF2-40B4-BE49-F238E27FC236}">
                <a16:creationId xmlns:a16="http://schemas.microsoft.com/office/drawing/2014/main" id="{C7F5CC56-CBE8-4152-AD5E-982DD286AA28}"/>
              </a:ext>
            </a:extLst>
          </p:cNvPr>
          <p:cNvCxnSpPr>
            <a:cxnSpLocks/>
          </p:cNvCxnSpPr>
          <p:nvPr/>
        </p:nvCxnSpPr>
        <p:spPr>
          <a:xfrm>
            <a:off x="386707" y="19050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895B8-786F-418B-9367-52B19526828B}"/>
              </a:ext>
            </a:extLst>
          </p:cNvPr>
          <p:cNvSpPr>
            <a:spLocks noGrp="1"/>
          </p:cNvSpPr>
          <p:nvPr>
            <p:ph type="title"/>
          </p:nvPr>
        </p:nvSpPr>
        <p:spPr>
          <a:xfrm>
            <a:off x="831850" y="1073426"/>
            <a:ext cx="8840344" cy="3489049"/>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BCF574-9044-4964-B6AE-A3983D595C9B}"/>
              </a:ext>
            </a:extLst>
          </p:cNvPr>
          <p:cNvSpPr>
            <a:spLocks noGrp="1"/>
          </p:cNvSpPr>
          <p:nvPr>
            <p:ph type="body" idx="1"/>
          </p:nvPr>
        </p:nvSpPr>
        <p:spPr>
          <a:xfrm>
            <a:off x="831850" y="4818488"/>
            <a:ext cx="8840344" cy="900772"/>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D2A109-E9F9-428E-858A-38375BF1D978}"/>
              </a:ext>
            </a:extLst>
          </p:cNvPr>
          <p:cNvSpPr>
            <a:spLocks noGrp="1"/>
          </p:cNvSpPr>
          <p:nvPr>
            <p:ph type="dt" sz="half" idx="10"/>
          </p:nvPr>
        </p:nvSpPr>
        <p:spPr/>
        <p:txBody>
          <a:bodyPr/>
          <a:lstStyle/>
          <a:p>
            <a:fld id="{60E05506-6815-4E0E-B1DE-ECA35C2016DF}" type="datetime1">
              <a:rPr lang="en-US" smtClean="0"/>
              <a:t>3/5/2024</a:t>
            </a:fld>
            <a:endParaRPr lang="en-US"/>
          </a:p>
        </p:txBody>
      </p:sp>
      <p:sp>
        <p:nvSpPr>
          <p:cNvPr id="5" name="Footer Placeholder 4">
            <a:extLst>
              <a:ext uri="{FF2B5EF4-FFF2-40B4-BE49-F238E27FC236}">
                <a16:creationId xmlns:a16="http://schemas.microsoft.com/office/drawing/2014/main" id="{4DD9BA6F-665B-4D62-84D1-23E03428C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1A2D7-4390-4B51-90D4-900EAAB13CBC}"/>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913294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166EE-5127-48B4-A6F6-F5F6B38DB27A}"/>
              </a:ext>
            </a:extLst>
          </p:cNvPr>
          <p:cNvSpPr>
            <a:spLocks noGrp="1"/>
          </p:cNvSpPr>
          <p:nvPr>
            <p:ph type="title"/>
          </p:nvPr>
        </p:nvSpPr>
        <p:spPr>
          <a:xfrm>
            <a:off x="838199" y="587828"/>
            <a:ext cx="9578683" cy="990601"/>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E57B8A9-5914-49F9-8E0E-C8723C5339D3}"/>
              </a:ext>
            </a:extLst>
          </p:cNvPr>
          <p:cNvSpPr>
            <a:spLocks noGrp="1"/>
          </p:cNvSpPr>
          <p:nvPr>
            <p:ph sz="half" idx="1"/>
          </p:nvPr>
        </p:nvSpPr>
        <p:spPr>
          <a:xfrm>
            <a:off x="838201" y="2057407"/>
            <a:ext cx="4318906" cy="372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9E7D0C2-CAEA-4E31-8FA6-D866315DF61C}"/>
              </a:ext>
            </a:extLst>
          </p:cNvPr>
          <p:cNvSpPr>
            <a:spLocks noGrp="1"/>
          </p:cNvSpPr>
          <p:nvPr>
            <p:ph sz="half" idx="2"/>
          </p:nvPr>
        </p:nvSpPr>
        <p:spPr>
          <a:xfrm>
            <a:off x="5969577" y="2057407"/>
            <a:ext cx="4405746" cy="37251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51E5DE2-0BD6-45B3-BDB1-675BA058BF2E}"/>
              </a:ext>
            </a:extLst>
          </p:cNvPr>
          <p:cNvSpPr>
            <a:spLocks noGrp="1"/>
          </p:cNvSpPr>
          <p:nvPr>
            <p:ph type="dt" sz="half" idx="10"/>
          </p:nvPr>
        </p:nvSpPr>
        <p:spPr/>
        <p:txBody>
          <a:bodyPr/>
          <a:lstStyle/>
          <a:p>
            <a:fld id="{FC6E85F7-A724-48A4-9D33-CEBC5174E865}" type="datetime1">
              <a:rPr lang="en-US" smtClean="0"/>
              <a:t>3/5/2024</a:t>
            </a:fld>
            <a:endParaRPr lang="en-US"/>
          </a:p>
        </p:txBody>
      </p:sp>
      <p:sp>
        <p:nvSpPr>
          <p:cNvPr id="6" name="Footer Placeholder 5">
            <a:extLst>
              <a:ext uri="{FF2B5EF4-FFF2-40B4-BE49-F238E27FC236}">
                <a16:creationId xmlns:a16="http://schemas.microsoft.com/office/drawing/2014/main" id="{082622B7-97C1-4C72-BCA9-290DC716F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7BEE3-B3AE-45B6-924A-08ABC95181D7}"/>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8" name="Straight Connector 7">
            <a:extLst>
              <a:ext uri="{FF2B5EF4-FFF2-40B4-BE49-F238E27FC236}">
                <a16:creationId xmlns:a16="http://schemas.microsoft.com/office/drawing/2014/main" id="{6610397D-8A25-4307-B58D-8DE617EFD26D}"/>
              </a:ext>
            </a:extLst>
          </p:cNvPr>
          <p:cNvCxnSpPr>
            <a:cxnSpLocks/>
          </p:cNvCxnSpPr>
          <p:nvPr/>
        </p:nvCxnSpPr>
        <p:spPr>
          <a:xfrm>
            <a:off x="375523" y="176040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747697-5C57-4DA6-8ED6-CAB14CDD220A}"/>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85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2296-2B01-4044-AD7B-497BAC8AEA68}"/>
              </a:ext>
            </a:extLst>
          </p:cNvPr>
          <p:cNvSpPr>
            <a:spLocks noGrp="1"/>
          </p:cNvSpPr>
          <p:nvPr>
            <p:ph type="title"/>
          </p:nvPr>
        </p:nvSpPr>
        <p:spPr>
          <a:xfrm>
            <a:off x="839788" y="609600"/>
            <a:ext cx="10515600" cy="95149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CF08880-DE5D-4299-BAC3-D45377C49993}"/>
              </a:ext>
            </a:extLst>
          </p:cNvPr>
          <p:cNvSpPr>
            <a:spLocks noGrp="1"/>
          </p:cNvSpPr>
          <p:nvPr>
            <p:ph type="body" idx="1"/>
          </p:nvPr>
        </p:nvSpPr>
        <p:spPr>
          <a:xfrm>
            <a:off x="839789" y="1989859"/>
            <a:ext cx="4381644"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2A655D-7A3A-4BA5-B82A-744276BE2586}"/>
              </a:ext>
            </a:extLst>
          </p:cNvPr>
          <p:cNvSpPr>
            <a:spLocks noGrp="1"/>
          </p:cNvSpPr>
          <p:nvPr>
            <p:ph sz="half" idx="2"/>
          </p:nvPr>
        </p:nvSpPr>
        <p:spPr>
          <a:xfrm>
            <a:off x="839789" y="2713126"/>
            <a:ext cx="4381644" cy="31213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2037933-BDAC-4317-9B7E-E30CF0B42ECE}"/>
              </a:ext>
            </a:extLst>
          </p:cNvPr>
          <p:cNvSpPr>
            <a:spLocks noGrp="1"/>
          </p:cNvSpPr>
          <p:nvPr>
            <p:ph type="body" sz="quarter" idx="3"/>
          </p:nvPr>
        </p:nvSpPr>
        <p:spPr>
          <a:xfrm>
            <a:off x="5950530" y="1989859"/>
            <a:ext cx="4487137"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A5878F-AE56-4F8C-A84A-A8534180DE41}"/>
              </a:ext>
            </a:extLst>
          </p:cNvPr>
          <p:cNvSpPr>
            <a:spLocks noGrp="1"/>
          </p:cNvSpPr>
          <p:nvPr>
            <p:ph sz="quarter" idx="4"/>
          </p:nvPr>
        </p:nvSpPr>
        <p:spPr>
          <a:xfrm>
            <a:off x="5950531" y="2713127"/>
            <a:ext cx="4487136" cy="31213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FFF249A-9D93-4A8E-9284-5AB19AC0AC12}"/>
              </a:ext>
            </a:extLst>
          </p:cNvPr>
          <p:cNvSpPr>
            <a:spLocks noGrp="1"/>
          </p:cNvSpPr>
          <p:nvPr>
            <p:ph type="dt" sz="half" idx="10"/>
          </p:nvPr>
        </p:nvSpPr>
        <p:spPr/>
        <p:txBody>
          <a:bodyPr/>
          <a:lstStyle/>
          <a:p>
            <a:fld id="{42806E7A-BDD3-46A3-BEE2-EB821F9236B4}" type="datetime1">
              <a:rPr lang="en-US" smtClean="0"/>
              <a:t>3/5/2024</a:t>
            </a:fld>
            <a:endParaRPr lang="en-US"/>
          </a:p>
        </p:txBody>
      </p:sp>
      <p:sp>
        <p:nvSpPr>
          <p:cNvPr id="8" name="Footer Placeholder 7">
            <a:extLst>
              <a:ext uri="{FF2B5EF4-FFF2-40B4-BE49-F238E27FC236}">
                <a16:creationId xmlns:a16="http://schemas.microsoft.com/office/drawing/2014/main" id="{B5563883-9438-44C9-877E-EC771D1B3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5ED3CC-D7BA-43BD-973A-B09921FEDEA8}"/>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10" name="Straight Connector 9">
            <a:extLst>
              <a:ext uri="{FF2B5EF4-FFF2-40B4-BE49-F238E27FC236}">
                <a16:creationId xmlns:a16="http://schemas.microsoft.com/office/drawing/2014/main" id="{14B03ADF-AEED-49C1-9CF7-7749387E2A4F}"/>
              </a:ext>
            </a:extLst>
          </p:cNvPr>
          <p:cNvCxnSpPr>
            <a:cxnSpLocks/>
          </p:cNvCxnSpPr>
          <p:nvPr/>
        </p:nvCxnSpPr>
        <p:spPr>
          <a:xfrm>
            <a:off x="378503" y="17526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5345CA-2FC8-42B9-85F7-84F77724D011}"/>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76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770-E2EE-4C9B-9F89-128DAC6618AF}"/>
              </a:ext>
            </a:extLst>
          </p:cNvPr>
          <p:cNvSpPr>
            <a:spLocks noGrp="1"/>
          </p:cNvSpPr>
          <p:nvPr>
            <p:ph type="title"/>
          </p:nvPr>
        </p:nvSpPr>
        <p:spPr>
          <a:xfrm>
            <a:off x="785116" y="703687"/>
            <a:ext cx="9406190" cy="1722589"/>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91CE391-8E22-4716-8A8B-C39BA61A7726}"/>
              </a:ext>
            </a:extLst>
          </p:cNvPr>
          <p:cNvSpPr>
            <a:spLocks noGrp="1"/>
          </p:cNvSpPr>
          <p:nvPr>
            <p:ph type="dt" sz="half" idx="10"/>
          </p:nvPr>
        </p:nvSpPr>
        <p:spPr/>
        <p:txBody>
          <a:bodyPr/>
          <a:lstStyle/>
          <a:p>
            <a:fld id="{9ED1540C-9440-4E7A-B71A-BEFEE06869E3}" type="datetime1">
              <a:rPr lang="en-US" smtClean="0"/>
              <a:t>3/5/2024</a:t>
            </a:fld>
            <a:endParaRPr lang="en-US"/>
          </a:p>
        </p:txBody>
      </p:sp>
      <p:sp>
        <p:nvSpPr>
          <p:cNvPr id="4" name="Footer Placeholder 3">
            <a:extLst>
              <a:ext uri="{FF2B5EF4-FFF2-40B4-BE49-F238E27FC236}">
                <a16:creationId xmlns:a16="http://schemas.microsoft.com/office/drawing/2014/main" id="{1A6C042F-179F-4DBC-80B7-34B89EA27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386EA4-4BE5-4D17-A1DC-196FEA972B8C}"/>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51096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49B6B-2C1C-452D-9F93-BD9A6F2B08D4}"/>
              </a:ext>
            </a:extLst>
          </p:cNvPr>
          <p:cNvSpPr>
            <a:spLocks noGrp="1"/>
          </p:cNvSpPr>
          <p:nvPr>
            <p:ph type="dt" sz="half" idx="10"/>
          </p:nvPr>
        </p:nvSpPr>
        <p:spPr/>
        <p:txBody>
          <a:bodyPr/>
          <a:lstStyle/>
          <a:p>
            <a:fld id="{E0318DDB-88AC-4039-B59C-B05DC4C9C16C}" type="datetime1">
              <a:rPr lang="en-US" smtClean="0"/>
              <a:t>3/5/2024</a:t>
            </a:fld>
            <a:endParaRPr lang="en-US"/>
          </a:p>
        </p:txBody>
      </p:sp>
      <p:sp>
        <p:nvSpPr>
          <p:cNvPr id="3" name="Footer Placeholder 2">
            <a:extLst>
              <a:ext uri="{FF2B5EF4-FFF2-40B4-BE49-F238E27FC236}">
                <a16:creationId xmlns:a16="http://schemas.microsoft.com/office/drawing/2014/main" id="{647CA8ED-78AC-4474-8874-E4C424297D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90B764-0B68-4801-ADE7-931059129F2A}"/>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425321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717A-ED7D-43FE-881F-9407FF220457}"/>
              </a:ext>
            </a:extLst>
          </p:cNvPr>
          <p:cNvSpPr>
            <a:spLocks noGrp="1"/>
          </p:cNvSpPr>
          <p:nvPr>
            <p:ph type="title"/>
          </p:nvPr>
        </p:nvSpPr>
        <p:spPr>
          <a:xfrm>
            <a:off x="839788" y="597476"/>
            <a:ext cx="3932237" cy="1693717"/>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36FE954-332E-4D66-AFFD-A15389A769C2}"/>
              </a:ext>
            </a:extLst>
          </p:cNvPr>
          <p:cNvSpPr>
            <a:spLocks noGrp="1"/>
          </p:cNvSpPr>
          <p:nvPr>
            <p:ph idx="1"/>
          </p:nvPr>
        </p:nvSpPr>
        <p:spPr>
          <a:xfrm>
            <a:off x="5183188" y="597475"/>
            <a:ext cx="5140180" cy="526357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9D15CDA-9FC3-4F17-963C-DD9E226ECC28}"/>
              </a:ext>
            </a:extLst>
          </p:cNvPr>
          <p:cNvSpPr>
            <a:spLocks noGrp="1"/>
          </p:cNvSpPr>
          <p:nvPr>
            <p:ph type="body" sz="half" idx="2"/>
          </p:nvPr>
        </p:nvSpPr>
        <p:spPr>
          <a:xfrm>
            <a:off x="839788" y="2291194"/>
            <a:ext cx="3932237" cy="3577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C30BE-8EE8-4A41-B20E-ACEFC980C039}"/>
              </a:ext>
            </a:extLst>
          </p:cNvPr>
          <p:cNvSpPr>
            <a:spLocks noGrp="1"/>
          </p:cNvSpPr>
          <p:nvPr>
            <p:ph type="dt" sz="half" idx="10"/>
          </p:nvPr>
        </p:nvSpPr>
        <p:spPr/>
        <p:txBody>
          <a:bodyPr/>
          <a:lstStyle/>
          <a:p>
            <a:fld id="{E082ABFB-60E7-4BA1-866A-7059F058065B}" type="datetime1">
              <a:rPr lang="en-US" smtClean="0"/>
              <a:t>3/5/2024</a:t>
            </a:fld>
            <a:endParaRPr lang="en-US"/>
          </a:p>
        </p:txBody>
      </p:sp>
      <p:sp>
        <p:nvSpPr>
          <p:cNvPr id="6" name="Footer Placeholder 5">
            <a:extLst>
              <a:ext uri="{FF2B5EF4-FFF2-40B4-BE49-F238E27FC236}">
                <a16:creationId xmlns:a16="http://schemas.microsoft.com/office/drawing/2014/main" id="{644B6719-F550-42EF-B377-8E41A46D00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A6636-5EF9-499C-A3A0-3021812D0D06}"/>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66398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38CB-27F1-47CF-B05A-CC0688301831}"/>
              </a:ext>
            </a:extLst>
          </p:cNvPr>
          <p:cNvSpPr>
            <a:spLocks noGrp="1"/>
          </p:cNvSpPr>
          <p:nvPr>
            <p:ph type="title"/>
          </p:nvPr>
        </p:nvSpPr>
        <p:spPr>
          <a:xfrm>
            <a:off x="839788" y="659822"/>
            <a:ext cx="3932237" cy="1652154"/>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89C67EA-3155-4708-9B86-D7B2B54FC2BB}"/>
              </a:ext>
            </a:extLst>
          </p:cNvPr>
          <p:cNvSpPr>
            <a:spLocks noGrp="1"/>
          </p:cNvSpPr>
          <p:nvPr>
            <p:ph type="pic" idx="1"/>
          </p:nvPr>
        </p:nvSpPr>
        <p:spPr>
          <a:xfrm>
            <a:off x="5183188" y="703687"/>
            <a:ext cx="5212917" cy="49690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7B434F1-C813-4E9B-98A4-B0B372CE2767}"/>
              </a:ext>
            </a:extLst>
          </p:cNvPr>
          <p:cNvSpPr>
            <a:spLocks noGrp="1"/>
          </p:cNvSpPr>
          <p:nvPr>
            <p:ph type="body" sz="half" idx="2"/>
          </p:nvPr>
        </p:nvSpPr>
        <p:spPr>
          <a:xfrm>
            <a:off x="839788" y="2426277"/>
            <a:ext cx="3932237" cy="32464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2A0B8-75E7-465D-84CB-BC9C3FB2F5CA}"/>
              </a:ext>
            </a:extLst>
          </p:cNvPr>
          <p:cNvSpPr>
            <a:spLocks noGrp="1"/>
          </p:cNvSpPr>
          <p:nvPr>
            <p:ph type="dt" sz="half" idx="10"/>
          </p:nvPr>
        </p:nvSpPr>
        <p:spPr/>
        <p:txBody>
          <a:bodyPr/>
          <a:lstStyle/>
          <a:p>
            <a:fld id="{2694112F-55F4-4776-A323-7418930321C8}" type="datetime1">
              <a:rPr lang="en-US" smtClean="0"/>
              <a:t>3/5/2024</a:t>
            </a:fld>
            <a:endParaRPr lang="en-US"/>
          </a:p>
        </p:txBody>
      </p:sp>
      <p:sp>
        <p:nvSpPr>
          <p:cNvPr id="6" name="Footer Placeholder 5">
            <a:extLst>
              <a:ext uri="{FF2B5EF4-FFF2-40B4-BE49-F238E27FC236}">
                <a16:creationId xmlns:a16="http://schemas.microsoft.com/office/drawing/2014/main" id="{1C3879C9-B751-43BD-8B27-FA18290E1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998FB-27B9-46E5-90E3-09B108B0E80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22805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BA68A5-A7C7-4D91-AB95-6E0B6FFD8743}"/>
              </a:ext>
            </a:extLst>
          </p:cNvPr>
          <p:cNvSpPr/>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1F93EBF-655A-4373-ADBE-9606BFA94B8E}"/>
              </a:ext>
            </a:extLst>
          </p:cNvPr>
          <p:cNvSpPr>
            <a:spLocks noGrp="1"/>
          </p:cNvSpPr>
          <p:nvPr>
            <p:ph type="title"/>
          </p:nvPr>
        </p:nvSpPr>
        <p:spPr>
          <a:xfrm>
            <a:off x="838200" y="525439"/>
            <a:ext cx="9485160" cy="128288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AAF2994-4D2E-43BB-9D9B-117ED94ABDE7}"/>
              </a:ext>
            </a:extLst>
          </p:cNvPr>
          <p:cNvSpPr>
            <a:spLocks noGrp="1"/>
          </p:cNvSpPr>
          <p:nvPr>
            <p:ph type="body" idx="1"/>
          </p:nvPr>
        </p:nvSpPr>
        <p:spPr>
          <a:xfrm>
            <a:off x="838200" y="2091757"/>
            <a:ext cx="9485163" cy="37064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BF28926-9DF1-4A3E-8B81-2191D6F75EF9}"/>
              </a:ext>
            </a:extLst>
          </p:cNvPr>
          <p:cNvSpPr>
            <a:spLocks noGrp="1"/>
          </p:cNvSpPr>
          <p:nvPr>
            <p:ph type="dt" sz="half" idx="2"/>
          </p:nvPr>
        </p:nvSpPr>
        <p:spPr>
          <a:xfrm>
            <a:off x="628652" y="6140304"/>
            <a:ext cx="3154896" cy="287075"/>
          </a:xfrm>
          <a:prstGeom prst="rect">
            <a:avLst/>
          </a:prstGeom>
        </p:spPr>
        <p:txBody>
          <a:bodyPr vert="horz" lIns="91440" tIns="45720" rIns="91440" bIns="45720" rtlCol="0" anchor="ctr"/>
          <a:lstStyle>
            <a:lvl1pPr algn="l">
              <a:defRPr sz="1000" cap="all" spc="300" baseline="0">
                <a:solidFill>
                  <a:schemeClr val="accent1"/>
                </a:solidFill>
              </a:defRPr>
            </a:lvl1pPr>
          </a:lstStyle>
          <a:p>
            <a:fld id="{CFBEA57F-793F-4683-BD8A-741FD4B89154}" type="datetime1">
              <a:rPr lang="en-US" smtClean="0"/>
              <a:t>3/5/2024</a:t>
            </a:fld>
            <a:endParaRPr lang="en-US" dirty="0"/>
          </a:p>
        </p:txBody>
      </p:sp>
      <p:sp>
        <p:nvSpPr>
          <p:cNvPr id="5" name="Footer Placeholder 4">
            <a:extLst>
              <a:ext uri="{FF2B5EF4-FFF2-40B4-BE49-F238E27FC236}">
                <a16:creationId xmlns:a16="http://schemas.microsoft.com/office/drawing/2014/main" id="{7D01BD4F-CE83-48A3-9683-19CF03C0A586}"/>
              </a:ext>
            </a:extLst>
          </p:cNvPr>
          <p:cNvSpPr>
            <a:spLocks noGrp="1"/>
          </p:cNvSpPr>
          <p:nvPr>
            <p:ph type="ftr" sz="quarter" idx="3"/>
          </p:nvPr>
        </p:nvSpPr>
        <p:spPr>
          <a:xfrm rot="5400000">
            <a:off x="9233562" y="2578525"/>
            <a:ext cx="4114800" cy="365125"/>
          </a:xfrm>
          <a:prstGeom prst="rect">
            <a:avLst/>
          </a:prstGeom>
        </p:spPr>
        <p:txBody>
          <a:bodyPr vert="horz" lIns="91440" tIns="45720" rIns="91440" bIns="45720" rtlCol="0" anchor="ctr"/>
          <a:lstStyle>
            <a:lvl1pPr algn="l">
              <a:defRPr sz="1050" b="1" cap="all" spc="300" baseline="0">
                <a:solidFill>
                  <a:schemeClr val="accent1"/>
                </a:solidFill>
              </a:defRPr>
            </a:lvl1pPr>
          </a:lstStyle>
          <a:p>
            <a:endParaRPr lang="en-US" dirty="0"/>
          </a:p>
        </p:txBody>
      </p:sp>
      <p:sp>
        <p:nvSpPr>
          <p:cNvPr id="6" name="Slide Number Placeholder 5">
            <a:extLst>
              <a:ext uri="{FF2B5EF4-FFF2-40B4-BE49-F238E27FC236}">
                <a16:creationId xmlns:a16="http://schemas.microsoft.com/office/drawing/2014/main" id="{3AB94939-09B3-4A6E-88F8-4D923A56D479}"/>
              </a:ext>
            </a:extLst>
          </p:cNvPr>
          <p:cNvSpPr>
            <a:spLocks noGrp="1"/>
          </p:cNvSpPr>
          <p:nvPr>
            <p:ph type="sldNum" sz="quarter" idx="4"/>
          </p:nvPr>
        </p:nvSpPr>
        <p:spPr>
          <a:xfrm>
            <a:off x="10821701" y="5672706"/>
            <a:ext cx="951908" cy="754673"/>
          </a:xfrm>
          <a:prstGeom prst="rect">
            <a:avLst/>
          </a:prstGeom>
        </p:spPr>
        <p:txBody>
          <a:bodyPr vert="horz" lIns="91440" tIns="45720" rIns="91440" bIns="45720" rtlCol="0" anchor="ctr"/>
          <a:lstStyle>
            <a:lvl1pPr algn="ctr">
              <a:defRPr sz="3600" b="1">
                <a:solidFill>
                  <a:schemeClr val="accent1"/>
                </a:solidFill>
              </a:defRPr>
            </a:lvl1pPr>
          </a:lstStyle>
          <a:p>
            <a:fld id="{81D2C36F-4504-47C0-B82F-A167342A2754}" type="slidenum">
              <a:rPr lang="en-US" smtClean="0"/>
              <a:t>‹#›</a:t>
            </a:fld>
            <a:endParaRPr lang="en-US" dirty="0"/>
          </a:p>
        </p:txBody>
      </p:sp>
      <p:sp>
        <p:nvSpPr>
          <p:cNvPr id="15" name="Rectangle 14">
            <a:extLst>
              <a:ext uri="{FF2B5EF4-FFF2-40B4-BE49-F238E27FC236}">
                <a16:creationId xmlns:a16="http://schemas.microsoft.com/office/drawing/2014/main" id="{DA4051E3-92B2-42FC-BB3D-372E4A614439}"/>
              </a:ext>
            </a:extLst>
          </p:cNvPr>
          <p:cNvSpPr/>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3C425084-C97A-4C25-AE47-DDECF2DD3ABC}"/>
              </a:ext>
            </a:extLst>
          </p:cNvPr>
          <p:cNvCxnSpPr>
            <a:cxnSpLocks/>
          </p:cNvCxnSpPr>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6A478A1-0B34-4F2B-88FA-CF47551E5DF9}"/>
              </a:ext>
            </a:extLst>
          </p:cNvPr>
          <p:cNvCxnSpPr>
            <a:cxnSpLocks/>
          </p:cNvCxnSpPr>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332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228600" indent="-228600" algn="l" defTabSz="914400" rtl="0" eaLnBrk="1" latinLnBrk="0" hangingPunct="1">
        <a:lnSpc>
          <a:spcPct val="140000"/>
        </a:lnSpc>
        <a:spcBef>
          <a:spcPts val="1000"/>
        </a:spcBef>
        <a:buFont typeface="Arial" panose="020B0604020202020204" pitchFamily="34" charset="0"/>
        <a:buChar char="•"/>
        <a:defRPr sz="1800" kern="1200">
          <a:solidFill>
            <a:schemeClr val="accent1"/>
          </a:solidFill>
          <a:latin typeface="+mn-lt"/>
          <a:ea typeface="+mn-ea"/>
          <a:cs typeface="+mn-cs"/>
        </a:defRPr>
      </a:lvl1pPr>
      <a:lvl2pPr marL="685800" indent="-228600" algn="l" defTabSz="914400" rtl="0" eaLnBrk="1" latinLnBrk="0" hangingPunct="1">
        <a:lnSpc>
          <a:spcPct val="140000"/>
        </a:lnSpc>
        <a:spcBef>
          <a:spcPts val="500"/>
        </a:spcBef>
        <a:buFont typeface="Arial" panose="020B0604020202020204" pitchFamily="34" charset="0"/>
        <a:buChar char="•"/>
        <a:defRPr sz="1600" kern="1200">
          <a:solidFill>
            <a:schemeClr val="accent1"/>
          </a:solidFill>
          <a:latin typeface="+mn-lt"/>
          <a:ea typeface="+mn-ea"/>
          <a:cs typeface="+mn-cs"/>
        </a:defRPr>
      </a:lvl2pPr>
      <a:lvl3pPr marL="1143000" indent="-228600" algn="l" defTabSz="914400" rtl="0" eaLnBrk="1" latinLnBrk="0" hangingPunct="1">
        <a:lnSpc>
          <a:spcPct val="140000"/>
        </a:lnSpc>
        <a:spcBef>
          <a:spcPts val="500"/>
        </a:spcBef>
        <a:buFont typeface="Arial" panose="020B0604020202020204" pitchFamily="34" charset="0"/>
        <a:buChar char="•"/>
        <a:defRPr sz="1400" kern="1200">
          <a:solidFill>
            <a:schemeClr val="accent1"/>
          </a:solidFill>
          <a:latin typeface="+mn-lt"/>
          <a:ea typeface="+mn-ea"/>
          <a:cs typeface="+mn-cs"/>
        </a:defRPr>
      </a:lvl3pPr>
      <a:lvl4pPr marL="16002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4pPr>
      <a:lvl5pPr marL="20574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4056">
          <p15:clr>
            <a:srgbClr val="F26B43"/>
          </p15:clr>
        </p15:guide>
        <p15:guide id="3" orient="horz" pos="1200">
          <p15:clr>
            <a:srgbClr val="F26B43"/>
          </p15:clr>
        </p15:guide>
        <p15:guide id="4" pos="528">
          <p15:clr>
            <a:srgbClr val="F26B43"/>
          </p15:clr>
        </p15:guide>
        <p15:guide id="5" pos="4584">
          <p15:clr>
            <a:srgbClr val="F26B43"/>
          </p15:clr>
        </p15:guide>
        <p15:guide id="6" pos="2424">
          <p15:clr>
            <a:srgbClr val="F26B43"/>
          </p15:clr>
        </p15:guide>
        <p15:guide id="7" pos="5136">
          <p15:clr>
            <a:srgbClr val="F26B43"/>
          </p15:clr>
        </p15:guide>
        <p15:guide id="8" pos="5664">
          <p15:clr>
            <a:srgbClr val="F26B43"/>
          </p15:clr>
        </p15:guide>
        <p15:guide id="9" pos="6216">
          <p15:clr>
            <a:srgbClr val="F26B43"/>
          </p15:clr>
        </p15:guide>
        <p15:guide id="10" pos="2952">
          <p15:clr>
            <a:srgbClr val="F26B43"/>
          </p15:clr>
        </p15:guide>
        <p15:guide id="11" orient="horz" pos="528">
          <p15:clr>
            <a:srgbClr val="F26B43"/>
          </p15:clr>
        </p15:guide>
        <p15:guide id="12" orient="horz" pos="864">
          <p15:clr>
            <a:srgbClr val="F26B43"/>
          </p15:clr>
        </p15:guide>
        <p15:guide id="13" orient="horz" pos="1848">
          <p15:clr>
            <a:srgbClr val="F26B43"/>
          </p15:clr>
        </p15:guide>
        <p15:guide id="14" orient="horz" pos="1512">
          <p15:clr>
            <a:srgbClr val="F26B43"/>
          </p15:clr>
        </p15:guide>
        <p15:guide id="15" orient="horz" pos="3144">
          <p15:clr>
            <a:srgbClr val="F26B43"/>
          </p15:clr>
        </p15:guide>
        <p15:guide id="16" orient="horz" pos="283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truthaircare.com.au/product-category/your-hair-type/oily-hair/"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1580BD-7D80-4957-A58D-916E994AB7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2C45B16-36EC-4606-9AE0-6F220A9403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C6EB30F-A03B-E834-6E32-C63A7248A1FF}"/>
              </a:ext>
            </a:extLst>
          </p:cNvPr>
          <p:cNvPicPr>
            <a:picLocks noChangeAspect="1"/>
          </p:cNvPicPr>
          <p:nvPr/>
        </p:nvPicPr>
        <p:blipFill rotWithShape="1">
          <a:blip r:embed="rId2">
            <a:alphaModFix amt="67000"/>
          </a:blip>
          <a:srcRect t="3862" r="-2" b="11493"/>
          <a:stretch/>
        </p:blipFill>
        <p:spPr>
          <a:xfrm>
            <a:off x="-1" y="1"/>
            <a:ext cx="12191999" cy="6857999"/>
          </a:xfrm>
          <a:prstGeom prst="rect">
            <a:avLst/>
          </a:prstGeom>
        </p:spPr>
      </p:pic>
      <p:sp>
        <p:nvSpPr>
          <p:cNvPr id="13" name="Rectangle 12">
            <a:extLst>
              <a:ext uri="{FF2B5EF4-FFF2-40B4-BE49-F238E27FC236}">
                <a16:creationId xmlns:a16="http://schemas.microsoft.com/office/drawing/2014/main" id="{CB59DE95-F3B9-4A35-9681-78FA926F02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rgbClr val="FFFFFF"/>
            </a:solid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838200" y="4818488"/>
            <a:ext cx="9542755" cy="1029418"/>
          </a:xfrm>
        </p:spPr>
        <p:txBody>
          <a:bodyPr anchor="ctr">
            <a:normAutofit/>
          </a:bodyPr>
          <a:lstStyle/>
          <a:p>
            <a:r>
              <a:rPr lang="en-US" sz="3100" dirty="0">
                <a:solidFill>
                  <a:srgbClr val="FFFFFF"/>
                </a:solidFill>
              </a:rPr>
              <a:t>Hair products for oily hairs | Acacia Dental Clinic</a:t>
            </a:r>
          </a:p>
        </p:txBody>
      </p:sp>
      <p:cxnSp>
        <p:nvCxnSpPr>
          <p:cNvPr id="15" name="Straight Connector 14">
            <a:extLst>
              <a:ext uri="{FF2B5EF4-FFF2-40B4-BE49-F238E27FC236}">
                <a16:creationId xmlns:a16="http://schemas.microsoft.com/office/drawing/2014/main" id="{5E687E3B-9C6D-4102-8F38-DCB77C49C6F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rgbClr val="FFFFFF"/>
            </a:solidFill>
          </a:ln>
          <a:effectLst>
            <a:outerShdw blurRad="381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2D5243F-6AFC-4A87-8525-C3B22EFD943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4495800"/>
            <a:ext cx="10375638" cy="0"/>
          </a:xfrm>
          <a:prstGeom prst="line">
            <a:avLst/>
          </a:prstGeom>
          <a:ln w="12700">
            <a:solidFill>
              <a:srgbClr val="FFFFFF"/>
            </a:solidFill>
          </a:ln>
          <a:effectLst>
            <a:outerShdw blurRad="381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73C7C39-C73B-4051-B742-C9086B7BE3E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rgbClr val="FFFFFF"/>
            </a:solidFill>
          </a:ln>
          <a:effectLst>
            <a:outerShdw blurRad="381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descr="A black and white logo&#10;&#10;Description automatically generated">
            <a:extLst>
              <a:ext uri="{FF2B5EF4-FFF2-40B4-BE49-F238E27FC236}">
                <a16:creationId xmlns:a16="http://schemas.microsoft.com/office/drawing/2014/main" id="{B7E3AFCB-1D43-6693-0099-4F9706822C15}"/>
              </a:ext>
            </a:extLst>
          </p:cNvPr>
          <p:cNvPicPr>
            <a:picLocks noChangeAspect="1"/>
          </p:cNvPicPr>
          <p:nvPr/>
        </p:nvPicPr>
        <p:blipFill>
          <a:blip r:embed="rId3"/>
          <a:stretch>
            <a:fillRect/>
          </a:stretch>
        </p:blipFill>
        <p:spPr>
          <a:xfrm>
            <a:off x="8448154" y="393940"/>
            <a:ext cx="2239957" cy="2216989"/>
          </a:xfrm>
          <a:prstGeom prst="rect">
            <a:avLst/>
          </a:prstGeom>
        </p:spPr>
      </p:pic>
    </p:spTree>
    <p:extLst>
      <p:ext uri="{BB962C8B-B14F-4D97-AF65-F5344CB8AC3E}">
        <p14:creationId xmlns:p14="http://schemas.microsoft.com/office/powerpoint/2010/main" val="20115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70F1165-C2FC-4313-ADED-D8514C00E1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FD564DD-780E-4279-99FF-A16618E119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6096000" y="529122"/>
            <a:ext cx="5193356" cy="1193867"/>
          </a:xfrm>
        </p:spPr>
        <p:txBody>
          <a:bodyPr anchor="ctr">
            <a:noAutofit/>
          </a:bodyPr>
          <a:lstStyle/>
          <a:p>
            <a:r>
              <a:rPr lang="en-US" sz="2400" dirty="0">
                <a:ea typeface="+mj-lt"/>
                <a:cs typeface="+mj-lt"/>
              </a:rPr>
              <a:t>K18 Peptide pH maintenance Shampoo</a:t>
            </a:r>
            <a:endParaRPr lang="en-US" sz="2400"/>
          </a:p>
        </p:txBody>
      </p:sp>
      <p:pic>
        <p:nvPicPr>
          <p:cNvPr id="6" name="Picture 5" descr="A white bottle with blue label&#10;&#10;Description automatically generated">
            <a:extLst>
              <a:ext uri="{FF2B5EF4-FFF2-40B4-BE49-F238E27FC236}">
                <a16:creationId xmlns:a16="http://schemas.microsoft.com/office/drawing/2014/main" id="{BA1DFDAB-C1EF-21DA-6EE0-938ECAEBAF02}"/>
              </a:ext>
            </a:extLst>
          </p:cNvPr>
          <p:cNvPicPr>
            <a:picLocks noChangeAspect="1"/>
          </p:cNvPicPr>
          <p:nvPr/>
        </p:nvPicPr>
        <p:blipFill rotWithShape="1">
          <a:blip r:embed="rId2"/>
          <a:srcRect l="12000" r="12000"/>
          <a:stretch/>
        </p:blipFill>
        <p:spPr>
          <a:xfrm>
            <a:off x="20" y="10"/>
            <a:ext cx="5225120" cy="68579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Content Placeholder"/>
          <p:cNvSpPr>
            <a:spLocks noGrp="1"/>
          </p:cNvSpPr>
          <p:nvPr>
            <p:ph idx="1"/>
          </p:nvPr>
        </p:nvSpPr>
        <p:spPr>
          <a:xfrm>
            <a:off x="6096000" y="1996914"/>
            <a:ext cx="4269474" cy="3755613"/>
          </a:xfrm>
        </p:spPr>
        <p:txBody>
          <a:bodyPr vert="horz" lIns="91440" tIns="45720" rIns="91440" bIns="45720" rtlCol="0" anchor="t">
            <a:normAutofit fontScale="62500" lnSpcReduction="20000"/>
          </a:bodyPr>
          <a:lstStyle/>
          <a:p>
            <a:pPr algn="just"/>
            <a:r>
              <a:rPr lang="en-US" dirty="0">
                <a:solidFill>
                  <a:schemeClr val="tx1"/>
                </a:solidFill>
              </a:rPr>
              <a:t>Your hairs are getting greasy quickly? If yes, then you should try strut products. It will make your hairs oil-free without feeling any type of itching and flaking. Avoid shampoos and conditioners which have too much moisture. Let’s try, shampoo of strut it contains things like tea tree oil, salicylic acid, and many more. It will help you in cleaning of scalp and it also control sebum production. You can keep your </a:t>
            </a:r>
            <a:r>
              <a:rPr lang="en-US" b="1" dirty="0">
                <a:solidFill>
                  <a:schemeClr val="tx1"/>
                </a:solidFill>
                <a:hlinkClick r:id="rId3"/>
              </a:rPr>
              <a:t>Hair products for oily hairs</a:t>
            </a:r>
            <a:endParaRPr lang="en-US" sz="1200" b="1" dirty="0">
              <a:solidFill>
                <a:schemeClr val="tx1"/>
              </a:solidFill>
            </a:endParaRPr>
          </a:p>
          <a:p>
            <a:pPr algn="just"/>
            <a:r>
              <a:rPr lang="en-US" sz="1600" dirty="0">
                <a:solidFill>
                  <a:srgbClr val="000000"/>
                </a:solidFill>
                <a:ea typeface="+mn-lt"/>
                <a:cs typeface="+mn-lt"/>
              </a:rPr>
              <a:t>K18 Hair Mask fans rejoice, their new shampoo range is here and boy, it’s a goodie. This K18 Peptide pH Maintenance Shampoo is perfect for everyday hair washing and has been formulated for an oh-so-gentle cleanse, removing dirt, oil and other impurities without stripping the hair’s natural pH levels. It’s also formulated with the K18 patented peptide which keeps your mane looking and feeling stronger, healthier and softer. So gentle, you can use it every day, expect your hair to feel hydrated, nourished and squeaky clean</a:t>
            </a:r>
            <a:r>
              <a:rPr lang="en-US" sz="1200" dirty="0">
                <a:solidFill>
                  <a:srgbClr val="000000"/>
                </a:solidFill>
                <a:ea typeface="+mn-lt"/>
                <a:cs typeface="+mn-lt"/>
              </a:rPr>
              <a:t>. </a:t>
            </a:r>
            <a:endParaRPr lang="en-US" sz="1200" dirty="0"/>
          </a:p>
          <a:p>
            <a:pPr lvl="0">
              <a:lnSpc>
                <a:spcPct val="130000"/>
              </a:lnSpc>
            </a:pPr>
            <a:endParaRPr lang="en-US" sz="1050" dirty="0"/>
          </a:p>
        </p:txBody>
      </p:sp>
      <p:cxnSp>
        <p:nvCxnSpPr>
          <p:cNvPr id="14" name="Straight Connector 13">
            <a:extLst>
              <a:ext uri="{FF2B5EF4-FFF2-40B4-BE49-F238E27FC236}">
                <a16:creationId xmlns:a16="http://schemas.microsoft.com/office/drawing/2014/main" id="{ABAD74CF-CB22-463B-9031-D3BE16111B9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5BB14C7-B6E4-427D-AEAC-7A18D089F9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7766" y="334928"/>
            <a:ext cx="6226490"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E95C7366-6A36-4307-81CE-FBD79DFF098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766" y="1905000"/>
            <a:ext cx="51509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2B589D1-AB2D-469C-960E-40C719BA828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766" y="6047437"/>
            <a:ext cx="51509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49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70F1165-C2FC-4313-ADED-D8514C00E1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FD564DD-780E-4279-99FF-A16618E119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6096000" y="529122"/>
            <a:ext cx="4301960" cy="1222621"/>
          </a:xfrm>
        </p:spPr>
        <p:txBody>
          <a:bodyPr anchor="ctr">
            <a:normAutofit/>
          </a:bodyPr>
          <a:lstStyle/>
          <a:p>
            <a:r>
              <a:rPr lang="en-US" sz="2800">
                <a:solidFill>
                  <a:srgbClr val="272727"/>
                </a:solidFill>
              </a:rPr>
              <a:t>Pure Volume Shampoo</a:t>
            </a:r>
            <a:endParaRPr lang="en-US" sz="2800"/>
          </a:p>
          <a:p>
            <a:endParaRPr sz="2800" dirty="0"/>
          </a:p>
        </p:txBody>
      </p:sp>
      <p:pic>
        <p:nvPicPr>
          <p:cNvPr id="6" name="Picture 5" descr="A pink bottle of hair conditioner&#10;&#10;Description automatically generated">
            <a:extLst>
              <a:ext uri="{FF2B5EF4-FFF2-40B4-BE49-F238E27FC236}">
                <a16:creationId xmlns:a16="http://schemas.microsoft.com/office/drawing/2014/main" id="{E89EE767-2404-E9C2-7B40-FABB504C0DD7}"/>
              </a:ext>
            </a:extLst>
          </p:cNvPr>
          <p:cNvPicPr>
            <a:picLocks noChangeAspect="1"/>
          </p:cNvPicPr>
          <p:nvPr/>
        </p:nvPicPr>
        <p:blipFill rotWithShape="1">
          <a:blip r:embed="rId2"/>
          <a:srcRect l="11678" r="11678"/>
          <a:stretch/>
        </p:blipFill>
        <p:spPr>
          <a:xfrm>
            <a:off x="20" y="10"/>
            <a:ext cx="5225120" cy="6857990"/>
          </a:xfrm>
          <a:prstGeom prst="rect">
            <a:avLst/>
          </a:prstGeom>
        </p:spPr>
      </p:pic>
      <p:sp>
        <p:nvSpPr>
          <p:cNvPr id="3" name="Content Placeholder"/>
          <p:cNvSpPr>
            <a:spLocks noGrp="1"/>
          </p:cNvSpPr>
          <p:nvPr>
            <p:ph idx="1"/>
          </p:nvPr>
        </p:nvSpPr>
        <p:spPr>
          <a:xfrm>
            <a:off x="6096000" y="2356347"/>
            <a:ext cx="4269474" cy="3396180"/>
          </a:xfrm>
        </p:spPr>
        <p:txBody>
          <a:bodyPr vert="horz" lIns="91440" tIns="45720" rIns="91440" bIns="45720" rtlCol="0" anchor="t">
            <a:normAutofit/>
          </a:bodyPr>
          <a:lstStyle/>
          <a:p>
            <a:r>
              <a:rPr lang="en-US" dirty="0">
                <a:solidFill>
                  <a:srgbClr val="000000"/>
                </a:solidFill>
                <a:ea typeface="+mn-lt"/>
                <a:cs typeface="+mn-lt"/>
              </a:rPr>
              <a:t>Pureology Pure Volume Shampoo is a gentle volumizing shampoo for sensitized color-treated hair, the Pureology Extra Care Shampoo contains lightly balanced cationic polymers to remove volume inhibiting buildup and oil but won’t remove natural oils and color.</a:t>
            </a:r>
            <a:endParaRPr lang="en-US"/>
          </a:p>
        </p:txBody>
      </p:sp>
      <p:cxnSp>
        <p:nvCxnSpPr>
          <p:cNvPr id="14" name="Straight Connector 13">
            <a:extLst>
              <a:ext uri="{FF2B5EF4-FFF2-40B4-BE49-F238E27FC236}">
                <a16:creationId xmlns:a16="http://schemas.microsoft.com/office/drawing/2014/main" id="{ABAD74CF-CB22-463B-9031-D3BE16111B9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5BB14C7-B6E4-427D-AEAC-7A18D089F9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7766" y="334928"/>
            <a:ext cx="6226490"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E95C7366-6A36-4307-81CE-FBD79DFF098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766" y="1905000"/>
            <a:ext cx="51509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2B589D1-AB2D-469C-960E-40C719BA828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766" y="6047437"/>
            <a:ext cx="51509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39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FDD989F-EB09-444D-A035-5AB121E9F6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EC491AA-162B-48F4-800A-DDD463401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59C28DC-C15C-4518-9BFF-1C616FAABB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838200" y="838199"/>
            <a:ext cx="3389672" cy="4589193"/>
          </a:xfrm>
        </p:spPr>
        <p:txBody>
          <a:bodyPr anchor="t">
            <a:normAutofit/>
          </a:bodyPr>
          <a:lstStyle/>
          <a:p>
            <a:r>
              <a:rPr lang="en-US" dirty="0"/>
              <a:t>About us</a:t>
            </a:r>
          </a:p>
        </p:txBody>
      </p:sp>
      <p:cxnSp>
        <p:nvCxnSpPr>
          <p:cNvPr id="16" name="Straight Connector 15">
            <a:extLst>
              <a:ext uri="{FF2B5EF4-FFF2-40B4-BE49-F238E27FC236}">
                <a16:creationId xmlns:a16="http://schemas.microsoft.com/office/drawing/2014/main" id="{1B7656F4-2A34-42A9-AF61-EE853285958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6300" y="340658"/>
            <a:ext cx="0" cy="570155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344AEC7-1D13-4017-A59D-22E452832DF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5390FCB-B181-4E95-8776-928321587BA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a:extLst>
              <a:ext uri="{FF2B5EF4-FFF2-40B4-BE49-F238E27FC236}">
                <a16:creationId xmlns:a16="http://schemas.microsoft.com/office/drawing/2014/main" id="{8739128E-457F-C6AE-9478-DC5A3B81C287}"/>
              </a:ext>
            </a:extLst>
          </p:cNvPr>
          <p:cNvGraphicFramePr>
            <a:graphicFrameLocks noGrp="1"/>
          </p:cNvGraphicFramePr>
          <p:nvPr>
            <p:ph idx="1"/>
            <p:extLst>
              <p:ext uri="{D42A27DB-BD31-4B8C-83A1-F6EECF244321}">
                <p14:modId xmlns:p14="http://schemas.microsoft.com/office/powerpoint/2010/main" val="1351179637"/>
              </p:ext>
            </p:extLst>
          </p:nvPr>
        </p:nvGraphicFramePr>
        <p:xfrm>
          <a:off x="5388911" y="1140125"/>
          <a:ext cx="5148404" cy="5179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69636" y="2314271"/>
            <a:ext cx="2976154" cy="1754326"/>
          </a:xfrm>
          <a:prstGeom prst="rect">
            <a:avLst/>
          </a:prstGeom>
          <a:noFill/>
        </p:spPr>
        <p:txBody>
          <a:bodyPr wrap="square" rtlCol="0">
            <a:spAutoFit/>
          </a:bodyPr>
          <a:lstStyle/>
          <a:p>
            <a:r>
              <a:rPr lang="en-IN" dirty="0"/>
              <a:t>9 Somers Parade, Altona, VIC 3018</a:t>
            </a:r>
          </a:p>
          <a:p>
            <a:endParaRPr lang="en-IN" dirty="0"/>
          </a:p>
          <a:p>
            <a:r>
              <a:rPr lang="en-IN" dirty="0"/>
              <a:t>0410 055 257</a:t>
            </a:r>
          </a:p>
          <a:p>
            <a:endParaRPr lang="en-IN" dirty="0"/>
          </a:p>
          <a:p>
            <a:r>
              <a:rPr lang="en-IN" dirty="0"/>
              <a:t>struthaircare@gmail.com</a:t>
            </a:r>
          </a:p>
        </p:txBody>
      </p:sp>
    </p:spTree>
    <p:extLst>
      <p:ext uri="{BB962C8B-B14F-4D97-AF65-F5344CB8AC3E}">
        <p14:creationId xmlns:p14="http://schemas.microsoft.com/office/powerpoint/2010/main" val="667422337"/>
      </p:ext>
    </p:extLst>
  </p:cSld>
  <p:clrMapOvr>
    <a:masterClrMapping/>
  </p:clrMapOvr>
</p:sld>
</file>

<file path=ppt/theme/theme1.xml><?xml version="1.0" encoding="utf-8"?>
<a:theme xmlns:a="http://schemas.openxmlformats.org/drawingml/2006/main" name="MemoVTI">
  <a:themeElements>
    <a:clrScheme name="AnalogousFromLightSeedRightStep">
      <a:dk1>
        <a:srgbClr val="000000"/>
      </a:dk1>
      <a:lt1>
        <a:srgbClr val="FFFFFF"/>
      </a:lt1>
      <a:dk2>
        <a:srgbClr val="34381F"/>
      </a:dk2>
      <a:lt2>
        <a:srgbClr val="E5E8E2"/>
      </a:lt2>
      <a:accent1>
        <a:srgbClr val="B286D7"/>
      </a:accent1>
      <a:accent2>
        <a:srgbClr val="CA6BCE"/>
      </a:accent2>
      <a:accent3>
        <a:srgbClr val="D786B8"/>
      </a:accent3>
      <a:accent4>
        <a:srgbClr val="CE6B7F"/>
      </a:accent4>
      <a:accent5>
        <a:srgbClr val="D69382"/>
      </a:accent5>
      <a:accent6>
        <a:srgbClr val="C29D5F"/>
      </a:accent6>
      <a:hlink>
        <a:srgbClr val="6E8C55"/>
      </a:hlink>
      <a:folHlink>
        <a:srgbClr val="7F7F7F"/>
      </a:folHlink>
    </a:clrScheme>
    <a:fontScheme name="Elephant Univers Condensed">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moVTI" id="{DF30D94D-D909-45F8-8565-C675708280D4}" vid="{636A8D8B-0354-48FA-9492-83E81C261610}"/>
    </a:ext>
  </a:extLst>
</a:theme>
</file>

<file path=docProps/app.xml><?xml version="1.0" encoding="utf-8"?>
<Properties xmlns="http://schemas.openxmlformats.org/officeDocument/2006/extended-properties" xmlns:vt="http://schemas.openxmlformats.org/officeDocument/2006/docPropsVTypes">
  <TotalTime>10</TotalTime>
  <Words>311</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Elephant</vt:lpstr>
      <vt:lpstr>Univers Condensed</vt:lpstr>
      <vt:lpstr>MemoVTI</vt:lpstr>
      <vt:lpstr>Hair products for oily hairs | Acacia Dental Clinic</vt:lpstr>
      <vt:lpstr>K18 Peptide pH maintenance Shampoo</vt:lpstr>
      <vt:lpstr>Pure Volume Shampoo </vt:lpstr>
      <vt:lpstr>About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Dell</cp:lastModifiedBy>
  <cp:revision>36</cp:revision>
  <dcterms:created xsi:type="dcterms:W3CDTF">2024-03-05T06:14:15Z</dcterms:created>
  <dcterms:modified xsi:type="dcterms:W3CDTF">2024-03-05T06:34:47Z</dcterms:modified>
</cp:coreProperties>
</file>