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3/1/2024</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3/1/2024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3/1/2024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3/1/2024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3/1/2024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3/1/2024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3/1/2024</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3/1/2024</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3/1/2024</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3/1/2024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3/1/2024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3/1/2024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echnoprofiles.com/laravel-development-servic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Laravel</a:t>
            </a:r>
            <a:r>
              <a:rPr lang="en-US" dirty="0" smtClean="0"/>
              <a:t> Development Company </a:t>
            </a:r>
            <a:endParaRPr lang="en-IN" dirty="0"/>
          </a:p>
        </p:txBody>
      </p:sp>
      <p:sp>
        <p:nvSpPr>
          <p:cNvPr id="3" name="Subtitle 2"/>
          <p:cNvSpPr>
            <a:spLocks noGrp="1"/>
          </p:cNvSpPr>
          <p:nvPr>
            <p:ph type="subTitle" idx="1"/>
          </p:nvPr>
        </p:nvSpPr>
        <p:spPr/>
        <p:txBody>
          <a:bodyPr/>
          <a:lstStyle/>
          <a:p>
            <a:endParaRPr lang="en-US" sz="1400" dirty="0" smtClean="0"/>
          </a:p>
          <a:p>
            <a:r>
              <a:rPr lang="en-US" sz="1400" dirty="0" smtClean="0"/>
              <a:t>We </a:t>
            </a:r>
            <a:r>
              <a:rPr lang="en-US" sz="1400" dirty="0"/>
              <a:t>are a world-class </a:t>
            </a:r>
            <a:r>
              <a:rPr lang="en-US" sz="1400" b="1" dirty="0" err="1">
                <a:hlinkClick r:id="rId2"/>
              </a:rPr>
              <a:t>Laravel</a:t>
            </a:r>
            <a:r>
              <a:rPr lang="en-US" sz="1400" b="1" dirty="0">
                <a:hlinkClick r:id="rId2"/>
              </a:rPr>
              <a:t> Development company </a:t>
            </a:r>
            <a:r>
              <a:rPr lang="en-US" sz="1400" dirty="0"/>
              <a:t>that offers tailor-made web solutions to our clients.</a:t>
            </a:r>
          </a:p>
          <a:p>
            <a:endParaRPr lang="en-IN"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49"/>
            <a:ext cx="1714500" cy="1714500"/>
          </a:xfrm>
          <a:prstGeom prst="rect">
            <a:avLst/>
          </a:prstGeom>
        </p:spPr>
      </p:pic>
    </p:spTree>
    <p:extLst>
      <p:ext uri="{BB962C8B-B14F-4D97-AF65-F5344CB8AC3E}">
        <p14:creationId xmlns:p14="http://schemas.microsoft.com/office/powerpoint/2010/main" val="1797613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smtClean="0">
                <a:solidFill>
                  <a:srgbClr val="92D050"/>
                </a:solidFill>
              </a:rPr>
              <a:t>ScaleYour</a:t>
            </a:r>
            <a:r>
              <a:rPr lang="en-US" sz="2800" b="1" dirty="0" smtClean="0">
                <a:solidFill>
                  <a:srgbClr val="92D050"/>
                </a:solidFill>
              </a:rPr>
              <a:t> Business With </a:t>
            </a:r>
            <a:r>
              <a:rPr lang="en-US" sz="2800" b="1" dirty="0" err="1" smtClean="0">
                <a:solidFill>
                  <a:srgbClr val="92D050"/>
                </a:solidFill>
              </a:rPr>
              <a:t>Laravel</a:t>
            </a:r>
            <a:r>
              <a:rPr lang="en-US" sz="2800" b="1" dirty="0" smtClean="0">
                <a:solidFill>
                  <a:srgbClr val="92D050"/>
                </a:solidFill>
              </a:rPr>
              <a:t> Development Services  </a:t>
            </a:r>
            <a:endParaRPr lang="en-IN" sz="2800" b="1" dirty="0">
              <a:solidFill>
                <a:srgbClr val="92D050"/>
              </a:solidFill>
            </a:endParaRPr>
          </a:p>
        </p:txBody>
      </p:sp>
      <p:sp>
        <p:nvSpPr>
          <p:cNvPr id="3" name="Content Placeholder 2"/>
          <p:cNvSpPr>
            <a:spLocks noGrp="1"/>
          </p:cNvSpPr>
          <p:nvPr>
            <p:ph idx="1"/>
          </p:nvPr>
        </p:nvSpPr>
        <p:spPr/>
        <p:txBody>
          <a:bodyPr>
            <a:normAutofit fontScale="70000" lnSpcReduction="20000"/>
          </a:bodyPr>
          <a:lstStyle/>
          <a:p>
            <a:r>
              <a:rPr lang="en-US" dirty="0" err="1"/>
              <a:t>Laravel</a:t>
            </a:r>
            <a:r>
              <a:rPr lang="en-US" dirty="0"/>
              <a:t> has attractive syntax, scalability, and large flexibility. It is a </a:t>
            </a:r>
            <a:r>
              <a:rPr lang="en-US" dirty="0" err="1"/>
              <a:t>favourite</a:t>
            </a:r>
            <a:r>
              <a:rPr lang="en-US" dirty="0"/>
              <a:t> tool of many web engineers. They use it to build gigantic, high-performing internet apps. </a:t>
            </a:r>
            <a:r>
              <a:rPr lang="en-US" dirty="0" err="1"/>
              <a:t>Laravel</a:t>
            </a:r>
            <a:r>
              <a:rPr lang="en-US" dirty="0"/>
              <a:t> has many components and functions. They are available to developers and can help improve the process. They include querying, authentication, caching, and database control. Also, </a:t>
            </a:r>
            <a:r>
              <a:rPr lang="en-US" dirty="0" err="1"/>
              <a:t>Laravel</a:t>
            </a:r>
            <a:r>
              <a:rPr lang="en-US" dirty="0"/>
              <a:t> has a handy ORM called Eloquent. It acts as a medium between the database and the applications. It simplifies database interactions for developers. It lets them create database queries using clear PHP syntax. The LAMP development approach is one of the main benefits of </a:t>
            </a:r>
            <a:r>
              <a:rPr lang="en-US" dirty="0" err="1"/>
              <a:t>Laravel</a:t>
            </a:r>
            <a:r>
              <a:rPr lang="en-US" dirty="0"/>
              <a:t>. It is based on a focus on developer productivity and code clarity. </a:t>
            </a:r>
            <a:r>
              <a:rPr lang="en-US" dirty="0" err="1"/>
              <a:t>Laravel</a:t>
            </a:r>
            <a:r>
              <a:rPr lang="en-US" dirty="0"/>
              <a:t> is user-friendly. Its syntax and extensive documentation reduce the work of developers. The code will be clearer, saving time and cutting costs. Also, its diversity and great atmosphere are other reasons. They are why people opt for </a:t>
            </a:r>
            <a:r>
              <a:rPr lang="en-US" dirty="0" err="1"/>
              <a:t>Laravel</a:t>
            </a:r>
            <a:r>
              <a:rPr lang="en-US" dirty="0"/>
              <a:t>. The </a:t>
            </a:r>
            <a:r>
              <a:rPr lang="en-US" dirty="0" err="1"/>
              <a:t>Laravel</a:t>
            </a:r>
            <a:r>
              <a:rPr lang="en-US" dirty="0"/>
              <a:t> community is always working to surround the framework with many packages. They catalogue these packages, as well as extensions and tutorials. These resources help programmers fully exploit the framework and meet unique application demands. Brands are rapidly adopting </a:t>
            </a:r>
            <a:r>
              <a:rPr lang="en-US" dirty="0" err="1"/>
              <a:t>Laravel</a:t>
            </a:r>
            <a:r>
              <a:rPr lang="en-US" dirty="0"/>
              <a:t>. More than 761,321 live websites currently use it. Many industries, such as Electronics &amp; Technology, government, and computers, </a:t>
            </a:r>
            <a:r>
              <a:rPr lang="en-US" dirty="0" err="1"/>
              <a:t>favour</a:t>
            </a:r>
            <a:r>
              <a:rPr lang="en-US" dirty="0"/>
              <a:t> </a:t>
            </a:r>
            <a:r>
              <a:rPr lang="en-US" dirty="0" err="1"/>
              <a:t>Laravel</a:t>
            </a:r>
            <a:r>
              <a:rPr lang="en-US" dirty="0"/>
              <a:t>. They use it to build their websites.</a:t>
            </a:r>
            <a:endParaRPr lang="en-IN"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12" y="5887595"/>
            <a:ext cx="960973" cy="960973"/>
          </a:xfrm>
          <a:prstGeom prst="rect">
            <a:avLst/>
          </a:prstGeom>
        </p:spPr>
      </p:pic>
    </p:spTree>
    <p:extLst>
      <p:ext uri="{BB962C8B-B14F-4D97-AF65-F5344CB8AC3E}">
        <p14:creationId xmlns:p14="http://schemas.microsoft.com/office/powerpoint/2010/main" val="108195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7355160" cy="1052736"/>
          </a:xfrm>
        </p:spPr>
        <p:txBody>
          <a:bodyPr/>
          <a:lstStyle/>
          <a:p>
            <a:pPr algn="l"/>
            <a:r>
              <a:rPr lang="en-IN" sz="2800" b="1" dirty="0">
                <a:solidFill>
                  <a:srgbClr val="92D050"/>
                </a:solidFill>
              </a:rPr>
              <a:t>Features of </a:t>
            </a:r>
            <a:r>
              <a:rPr lang="en-IN" sz="2800" b="1" dirty="0" err="1">
                <a:solidFill>
                  <a:srgbClr val="92D050"/>
                </a:solidFill>
              </a:rPr>
              <a:t>Laravel</a:t>
            </a:r>
            <a:r>
              <a:rPr lang="en-IN" sz="2800" b="1" dirty="0">
                <a:solidFill>
                  <a:srgbClr val="92D050"/>
                </a:solidFill>
              </a:rPr>
              <a:t> </a:t>
            </a:r>
            <a:r>
              <a:rPr lang="en-IN" sz="2800" b="1" dirty="0" smtClean="0">
                <a:solidFill>
                  <a:srgbClr val="92D050"/>
                </a:solidFill>
              </a:rPr>
              <a:t>Web Development</a:t>
            </a:r>
            <a:endParaRPr lang="en-IN" sz="2800" b="1" dirty="0">
              <a:solidFill>
                <a:srgbClr val="92D050"/>
              </a:solidFill>
            </a:endParaRPr>
          </a:p>
        </p:txBody>
      </p:sp>
      <p:sp>
        <p:nvSpPr>
          <p:cNvPr id="3" name="Content Placeholder 2"/>
          <p:cNvSpPr>
            <a:spLocks noGrp="1"/>
          </p:cNvSpPr>
          <p:nvPr>
            <p:ph idx="1"/>
          </p:nvPr>
        </p:nvSpPr>
        <p:spPr/>
        <p:txBody>
          <a:bodyPr>
            <a:noAutofit/>
          </a:bodyPr>
          <a:lstStyle/>
          <a:p>
            <a:r>
              <a:rPr lang="en-US" sz="1400" dirty="0" err="1"/>
              <a:t>Laravel</a:t>
            </a:r>
            <a:r>
              <a:rPr lang="en-US" sz="1400" dirty="0"/>
              <a:t> has a rich set of features. It enables developers to build scalable, maintainable, and feature-rich web apps easily. </a:t>
            </a:r>
            <a:r>
              <a:rPr lang="en-US" sz="1400" dirty="0" err="1"/>
              <a:t>Laravel</a:t>
            </a:r>
            <a:r>
              <a:rPr lang="en-US" sz="1400" dirty="0"/>
              <a:t> is useful for building small-scale projects and enterprise-level applications. It provides the tools and support needed to create strong and reliable web solutions</a:t>
            </a:r>
            <a:r>
              <a:rPr lang="en-US" sz="1400" dirty="0" smtClean="0"/>
              <a:t>.</a:t>
            </a:r>
          </a:p>
          <a:p>
            <a:endParaRPr lang="en-US" sz="1400" dirty="0"/>
          </a:p>
          <a:p>
            <a:r>
              <a:rPr lang="en-US" sz="1400" dirty="0"/>
              <a:t>Eloquent ORM (Object-Relational Mapping) It is a feature of </a:t>
            </a:r>
            <a:r>
              <a:rPr lang="en-US" sz="1400" dirty="0" err="1"/>
              <a:t>Laravel</a:t>
            </a:r>
            <a:r>
              <a:rPr lang="en-US" sz="1400" dirty="0"/>
              <a:t>. It presents Eloquent, a smart ORM. It makes database interactions simpler. Developers can work with databases using PHP syntax. Eloquent makes it easy to show how tables relate. It also does common database tasks.</a:t>
            </a:r>
          </a:p>
          <a:p>
            <a:r>
              <a:rPr lang="en-US" sz="1400" dirty="0"/>
              <a:t>Blade is a templating engine in </a:t>
            </a:r>
            <a:r>
              <a:rPr lang="en-US" sz="1400" dirty="0" err="1"/>
              <a:t>Laravel</a:t>
            </a:r>
            <a:r>
              <a:rPr lang="en-US" sz="1400" dirty="0"/>
              <a:t>. It offers a clean, easy-to-understand syntax for making views and layouts. Blade templates compile into PHP code. This makes them faster and easier to maintain than regular PHP templating</a:t>
            </a:r>
            <a:r>
              <a:rPr lang="en-US" sz="1400" dirty="0" smtClean="0"/>
              <a:t>.</a:t>
            </a:r>
          </a:p>
          <a:p>
            <a:endParaRPr lang="en-US" sz="1400" dirty="0"/>
          </a:p>
          <a:p>
            <a:r>
              <a:rPr lang="en-US" sz="1400" dirty="0"/>
              <a:t>Routing: </a:t>
            </a:r>
            <a:r>
              <a:rPr lang="en-US" sz="1400" dirty="0" err="1"/>
              <a:t>Laravel</a:t>
            </a:r>
            <a:r>
              <a:rPr lang="en-US" sz="1400" dirty="0"/>
              <a:t> has a routing device. It lets developers define application routes with a simple, expressive syntax. Route parameters, named routes, and middleware make it easy to organize application routes. Direction agencies make it smooth to manage them well</a:t>
            </a:r>
            <a:r>
              <a:rPr lang="en-US" sz="1400" dirty="0" smtClean="0"/>
              <a:t>.</a:t>
            </a:r>
          </a:p>
          <a:p>
            <a:endParaRPr lang="en-US" sz="1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2734" y="5856734"/>
            <a:ext cx="1001266" cy="1001266"/>
          </a:xfrm>
          <a:prstGeom prst="rect">
            <a:avLst/>
          </a:prstGeom>
        </p:spPr>
      </p:pic>
    </p:spTree>
    <p:extLst>
      <p:ext uri="{BB962C8B-B14F-4D97-AF65-F5344CB8AC3E}">
        <p14:creationId xmlns:p14="http://schemas.microsoft.com/office/powerpoint/2010/main" val="484394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3/1/2024</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1877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rgbClr val="92D050"/>
                </a:solidFill>
              </a:rPr>
              <a:t>Laravel</a:t>
            </a:r>
            <a:r>
              <a:rPr lang="en-US" sz="2800" b="1" dirty="0">
                <a:solidFill>
                  <a:srgbClr val="92D050"/>
                </a:solidFill>
              </a:rPr>
              <a:t> improvement companies in the </a:t>
            </a:r>
            <a:r>
              <a:rPr lang="en-US" sz="2800" b="1" dirty="0" smtClean="0">
                <a:solidFill>
                  <a:srgbClr val="92D050"/>
                </a:solidFill>
              </a:rPr>
              <a:t>USA</a:t>
            </a:r>
            <a:endParaRPr lang="en-IN" sz="2800" b="1" dirty="0">
              <a:solidFill>
                <a:srgbClr val="92D050"/>
              </a:solidFill>
            </a:endParaRPr>
          </a:p>
        </p:txBody>
      </p:sp>
      <p:sp>
        <p:nvSpPr>
          <p:cNvPr id="3" name="Content Placeholder 2"/>
          <p:cNvSpPr>
            <a:spLocks noGrp="1"/>
          </p:cNvSpPr>
          <p:nvPr>
            <p:ph idx="1"/>
          </p:nvPr>
        </p:nvSpPr>
        <p:spPr/>
        <p:txBody>
          <a:bodyPr>
            <a:normAutofit fontScale="47500" lnSpcReduction="20000"/>
          </a:bodyPr>
          <a:lstStyle/>
          <a:p>
            <a:r>
              <a:rPr lang="en-US" dirty="0"/>
              <a:t>When picking a </a:t>
            </a:r>
            <a:r>
              <a:rPr lang="en-US" dirty="0" err="1"/>
              <a:t>Laravel</a:t>
            </a:r>
            <a:r>
              <a:rPr lang="en-US" dirty="0"/>
              <a:t> improvement company, look at their experience and expertise. Also, look at their portfolio, client reviews, and pricing. These factors ensure they can meet your project's needs and deliver great results. Several US companies specialize in providing </a:t>
            </a:r>
            <a:r>
              <a:rPr lang="en-US" dirty="0" err="1"/>
              <a:t>Laravel</a:t>
            </a:r>
            <a:r>
              <a:rPr lang="en-US" dirty="0"/>
              <a:t> improvement services</a:t>
            </a:r>
            <a:r>
              <a:rPr lang="en-US" dirty="0" smtClean="0"/>
              <a:t>.</a:t>
            </a:r>
          </a:p>
          <a:p>
            <a:endParaRPr lang="en-US" dirty="0"/>
          </a:p>
          <a:p>
            <a:r>
              <a:rPr lang="en-US" dirty="0"/>
              <a:t>Custom </a:t>
            </a:r>
            <a:r>
              <a:rPr lang="en-US" dirty="0" err="1"/>
              <a:t>Laravel</a:t>
            </a:r>
            <a:r>
              <a:rPr lang="en-US" dirty="0"/>
              <a:t> development provides many privileges. These include scalability, safety, and competitiveness. They are essential for competing in the digital world. By developing custom </a:t>
            </a:r>
            <a:r>
              <a:rPr lang="en-US" dirty="0" err="1"/>
              <a:t>Laravel</a:t>
            </a:r>
            <a:r>
              <a:rPr lang="en-US" dirty="0"/>
              <a:t> solutions, agencies can meet their unique needs. This will help them succeed and grow. We design unique projects when businesses need programs. Off-the-shelf software or pre-built frameworks alone cannot make them.</a:t>
            </a:r>
          </a:p>
          <a:p>
            <a:r>
              <a:rPr lang="en-US" dirty="0"/>
              <a:t>Unique firm Needs: Each firm has its own set of procedures, workflows, and requirements. Custom </a:t>
            </a:r>
            <a:r>
              <a:rPr lang="en-US" dirty="0" err="1"/>
              <a:t>Laravel</a:t>
            </a:r>
            <a:r>
              <a:rPr lang="en-US" dirty="0"/>
              <a:t> development allows organizations to construct packages that are largely tailored to their specific requirements, resulting in maximum efficiency and productivity</a:t>
            </a:r>
            <a:r>
              <a:rPr lang="en-US" dirty="0" smtClean="0"/>
              <a:t>.</a:t>
            </a:r>
          </a:p>
          <a:p>
            <a:endParaRPr lang="en-US" dirty="0"/>
          </a:p>
          <a:p>
            <a:r>
              <a:rPr lang="en-US" dirty="0"/>
              <a:t>Scalability: Off-the-shelf answers might not always fit a business's growth needs. Custom </a:t>
            </a:r>
            <a:r>
              <a:rPr lang="en-US" dirty="0" err="1"/>
              <a:t>Laravel</a:t>
            </a:r>
            <a:r>
              <a:rPr lang="en-US" dirty="0"/>
              <a:t> development lets you build scalable packages. They can grow with the business over time.</a:t>
            </a:r>
          </a:p>
          <a:p>
            <a:r>
              <a:rPr lang="en-US" dirty="0"/>
              <a:t>Integration with Existing Systems: Businesses rely on many current structures and technologies. They use them to run their operations. Custom </a:t>
            </a:r>
            <a:r>
              <a:rPr lang="en-US" dirty="0" err="1"/>
              <a:t>Laravel</a:t>
            </a:r>
            <a:r>
              <a:rPr lang="en-US" dirty="0"/>
              <a:t> improvement allows for seamless integration with existing systems. It ensures record consistency, workflow automation, and improved efficiency</a:t>
            </a:r>
            <a:r>
              <a:rPr lang="en-US" dirty="0" smtClean="0"/>
              <a:t>.</a:t>
            </a:r>
          </a:p>
          <a:p>
            <a:endParaRPr lang="en-US" dirty="0"/>
          </a:p>
          <a:p>
            <a:r>
              <a:rPr lang="en-US" dirty="0"/>
              <a:t>Enhanced Security: Custom </a:t>
            </a:r>
            <a:r>
              <a:rPr lang="en-US" dirty="0" err="1"/>
              <a:t>Laravel</a:t>
            </a:r>
            <a:r>
              <a:rPr lang="en-US" dirty="0"/>
              <a:t> development allows corporations to add strong safety features. They can tailor these features to their needs. This includes position-based get access control, data encryption, and strong authentication. They protect sensitive data and ensure compliance with industry rules</a:t>
            </a:r>
            <a:r>
              <a:rPr lang="en-US" dirty="0" smtClean="0"/>
              <a:t>.</a:t>
            </a:r>
          </a:p>
          <a:p>
            <a:endParaRPr lang="en-US" dirty="0"/>
          </a:p>
          <a:p>
            <a:r>
              <a:rPr lang="en-US" dirty="0" smtClean="0"/>
              <a:t>Competitive </a:t>
            </a:r>
            <a:r>
              <a:rPr lang="en-US" dirty="0"/>
              <a:t>Advantage: Custom </a:t>
            </a:r>
            <a:r>
              <a:rPr lang="en-US" dirty="0" err="1"/>
              <a:t>Laravel</a:t>
            </a:r>
            <a:r>
              <a:rPr lang="en-US" dirty="0"/>
              <a:t> packages can give agencies an edge. They have unique features, better user reviews, and better performance than off-the-shelf solutions. This can assist groups stand out inside the market and entice extra </a:t>
            </a:r>
            <a:r>
              <a:rPr lang="en-US" dirty="0" err="1"/>
              <a:t>clients.Agencies</a:t>
            </a:r>
            <a:r>
              <a:rPr lang="en-US" dirty="0"/>
              <a:t> have full control and ownership with custom </a:t>
            </a:r>
            <a:r>
              <a:rPr lang="en-US" dirty="0" err="1"/>
              <a:t>Laravel</a:t>
            </a:r>
            <a:r>
              <a:rPr lang="en-US" dirty="0"/>
              <a:t> development. They can personalize and regulate the utility as needed. They are not limited by pre-made answers.</a:t>
            </a:r>
          </a:p>
          <a:p>
            <a:endParaRPr lang="en-IN"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0245" y="5805264"/>
            <a:ext cx="1052736" cy="1052736"/>
          </a:xfrm>
          <a:prstGeom prst="rect">
            <a:avLst/>
          </a:prstGeom>
        </p:spPr>
      </p:pic>
    </p:spTree>
    <p:extLst>
      <p:ext uri="{BB962C8B-B14F-4D97-AF65-F5344CB8AC3E}">
        <p14:creationId xmlns:p14="http://schemas.microsoft.com/office/powerpoint/2010/main" val="227287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3/1/2024</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0686" y="5301208"/>
            <a:ext cx="1433314" cy="1433314"/>
          </a:xfrm>
          <a:prstGeom prst="rect">
            <a:avLst/>
          </a:prstGeom>
        </p:spPr>
      </p:pic>
    </p:spTree>
    <p:extLst>
      <p:ext uri="{BB962C8B-B14F-4D97-AF65-F5344CB8AC3E}">
        <p14:creationId xmlns:p14="http://schemas.microsoft.com/office/powerpoint/2010/main" val="30961757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29</TotalTime>
  <Words>842</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Laravel Development Company </vt:lpstr>
      <vt:lpstr>ScaleYour Business With Laravel Development Services  </vt:lpstr>
      <vt:lpstr>Features of Laravel Web Development</vt:lpstr>
      <vt:lpstr>PowerPoint Presentation</vt:lpstr>
      <vt:lpstr>Laravel improvement companies in the USA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Laravel Development Company</dc:title>
  <dc:creator>Hp</dc:creator>
  <cp:lastModifiedBy>Hp</cp:lastModifiedBy>
  <cp:revision>2</cp:revision>
  <dcterms:created xsi:type="dcterms:W3CDTF">2024-03-01T10:55:51Z</dcterms:created>
  <dcterms:modified xsi:type="dcterms:W3CDTF">2024-03-01T11:25:32Z</dcterms:modified>
</cp:coreProperties>
</file>