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55B0-26EF-4116-B9DC-EF0A36FD092D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C88A5-CF93-4730-9FD6-268AC5446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479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55B0-26EF-4116-B9DC-EF0A36FD092D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C88A5-CF93-4730-9FD6-268AC5446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829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55B0-26EF-4116-B9DC-EF0A36FD092D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C88A5-CF93-4730-9FD6-268AC5446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506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55B0-26EF-4116-B9DC-EF0A36FD092D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C88A5-CF93-4730-9FD6-268AC5446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303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55B0-26EF-4116-B9DC-EF0A36FD092D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C88A5-CF93-4730-9FD6-268AC5446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905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55B0-26EF-4116-B9DC-EF0A36FD092D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C88A5-CF93-4730-9FD6-268AC5446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131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55B0-26EF-4116-B9DC-EF0A36FD092D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C88A5-CF93-4730-9FD6-268AC5446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988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55B0-26EF-4116-B9DC-EF0A36FD092D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C88A5-CF93-4730-9FD6-268AC5446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984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55B0-26EF-4116-B9DC-EF0A36FD092D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C88A5-CF93-4730-9FD6-268AC5446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223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55B0-26EF-4116-B9DC-EF0A36FD092D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C88A5-CF93-4730-9FD6-268AC5446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662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55B0-26EF-4116-B9DC-EF0A36FD092D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C88A5-CF93-4730-9FD6-268AC5446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319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355B0-26EF-4116-B9DC-EF0A36FD092D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C88A5-CF93-4730-9FD6-268AC5446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081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techsquadteam.co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techsquadteam.co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techsquadteam.co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techsquadteam.co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techsquadteam.co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techsquadteam.co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squadteam.com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hyperlink" Target="techsquadteam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hyperlink" Target="techsquadteam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techsquadteam.co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techsquadteam.co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techsquadteam.co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techsquadteam.co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techsquadteam.co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techsquadteam.co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techsquadteam.co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Teal green curv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23928" cy="820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023" y="1613676"/>
            <a:ext cx="11122925" cy="2387600"/>
          </a:xfrm>
        </p:spPr>
        <p:txBody>
          <a:bodyPr>
            <a:normAutofit/>
          </a:bodyPr>
          <a:lstStyle/>
          <a:p>
            <a:r>
              <a:rPr lang="en-US" dirty="0"/>
              <a:t>Pest Control Services in </a:t>
            </a:r>
            <a:r>
              <a:rPr lang="en-US" dirty="0" smtClean="0"/>
              <a:t>Bhubaneswar </a:t>
            </a:r>
            <a:r>
              <a:rPr lang="en-US" dirty="0" smtClean="0"/>
              <a:t>by </a:t>
            </a:r>
            <a:r>
              <a:rPr lang="en-US" dirty="0" err="1" smtClean="0"/>
              <a:t>TechSquadTeam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202238"/>
            <a:ext cx="9144000" cy="1655762"/>
          </a:xfrm>
        </p:spPr>
        <p:txBody>
          <a:bodyPr/>
          <a:lstStyle/>
          <a:p>
            <a:r>
              <a:rPr lang="en-US" dirty="0"/>
              <a:t>Creating a Pest-Free Environment for Homes and Businesses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370" y="382133"/>
            <a:ext cx="1331794" cy="133179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219378" y="6488668"/>
            <a:ext cx="21045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 action="ppaction://hlinkfile"/>
              </a:rPr>
              <a:t>techsquadteam.com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14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Teal green curv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0"/>
            <a:ext cx="121920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8994" y="70678"/>
            <a:ext cx="10577009" cy="1655762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Bedbug </a:t>
            </a:r>
            <a:r>
              <a:rPr lang="en-US" dirty="0" smtClean="0">
                <a:solidFill>
                  <a:srgbClr val="FF0000"/>
                </a:solidFill>
              </a:rPr>
              <a:t>Control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Steam </a:t>
            </a:r>
            <a:r>
              <a:rPr lang="en-US" sz="1800" dirty="0"/>
              <a:t>treatment and insecticides to eliminate bedbugs.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Mattress and upholstery treatment.</a:t>
            </a:r>
          </a:p>
        </p:txBody>
      </p:sp>
      <p:sp>
        <p:nvSpPr>
          <p:cNvPr id="6" name="Rectangle 5"/>
          <p:cNvSpPr/>
          <p:nvPr/>
        </p:nvSpPr>
        <p:spPr>
          <a:xfrm>
            <a:off x="10087450" y="6397557"/>
            <a:ext cx="21045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 action="ppaction://hlinkfile"/>
              </a:rPr>
              <a:t>techsquadteam.com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6004" y="31720"/>
            <a:ext cx="618699" cy="6186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905" y="1881826"/>
            <a:ext cx="7983943" cy="4677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16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Teal green curv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0"/>
            <a:ext cx="121920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8994" y="70678"/>
            <a:ext cx="10577009" cy="1655762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Eco-Friendly Approach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We prioritize the safety of your family, pets, and the environment.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Use of low-toxicity, eco-friendly products.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Minimize chemical usage while ensuring effective results.</a:t>
            </a:r>
          </a:p>
        </p:txBody>
      </p:sp>
      <p:sp>
        <p:nvSpPr>
          <p:cNvPr id="6" name="Rectangle 5"/>
          <p:cNvSpPr/>
          <p:nvPr/>
        </p:nvSpPr>
        <p:spPr>
          <a:xfrm>
            <a:off x="10087450" y="6397557"/>
            <a:ext cx="21045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 action="ppaction://hlinkfile"/>
              </a:rPr>
              <a:t>techsquadteam.com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6004" y="31720"/>
            <a:ext cx="618699" cy="6186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904" y="1927342"/>
            <a:ext cx="7983943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7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Teal green curv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0"/>
            <a:ext cx="121920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8994" y="70678"/>
            <a:ext cx="10577009" cy="1655762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Our Team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Experienced and certified pest control professionals.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Knowledgeable about local pest behavior and trends.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Committed to providing the best solutions.</a:t>
            </a:r>
          </a:p>
        </p:txBody>
      </p:sp>
      <p:sp>
        <p:nvSpPr>
          <p:cNvPr id="6" name="Rectangle 5"/>
          <p:cNvSpPr/>
          <p:nvPr/>
        </p:nvSpPr>
        <p:spPr>
          <a:xfrm>
            <a:off x="10087450" y="6397557"/>
            <a:ext cx="21045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 action="ppaction://hlinkfile"/>
              </a:rPr>
              <a:t>techsquadteam.com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6004" y="31720"/>
            <a:ext cx="618699" cy="6186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904" y="1927342"/>
            <a:ext cx="7983943" cy="46958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903" y="1927341"/>
            <a:ext cx="7983943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77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Teal green curv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0"/>
            <a:ext cx="121920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8995" y="-22871"/>
            <a:ext cx="10577009" cy="1655762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Customer Benefits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Peace of Mind: A pest-free living and working environment.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Health Protection: Reduction in disease-carrying pests.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Property Preservation: Prevention of structural damage.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Convenience: Regular monitoring and follow-ups.</a:t>
            </a:r>
          </a:p>
        </p:txBody>
      </p:sp>
      <p:sp>
        <p:nvSpPr>
          <p:cNvPr id="6" name="Rectangle 5"/>
          <p:cNvSpPr/>
          <p:nvPr/>
        </p:nvSpPr>
        <p:spPr>
          <a:xfrm>
            <a:off x="10087450" y="6397557"/>
            <a:ext cx="21045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 action="ppaction://hlinkfile"/>
              </a:rPr>
              <a:t>techsquadteam.com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6004" y="31720"/>
            <a:ext cx="618699" cy="6186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506" y="1903362"/>
            <a:ext cx="7983944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02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Teal green curv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0"/>
            <a:ext cx="121920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8994" y="43382"/>
            <a:ext cx="10577009" cy="1655762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Why Choose Us?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Highly </a:t>
            </a:r>
            <a:r>
              <a:rPr lang="en-US" sz="1800" dirty="0"/>
              <a:t>Trained and Experienced Pest Exterminators: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Environmentally-Friendly Products: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Effective and Long-Lasting Treatment: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Guaranteed Quality Service at the Best Price: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087450" y="6397557"/>
            <a:ext cx="21045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 action="ppaction://hlinkfile"/>
              </a:rPr>
              <a:t>techsquadteam.com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6004" y="31720"/>
            <a:ext cx="618699" cy="6186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906" y="1939545"/>
            <a:ext cx="7800551" cy="47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72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Teal green curv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0"/>
            <a:ext cx="121920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7493" y="2370898"/>
            <a:ext cx="10577009" cy="1655762"/>
          </a:xfrm>
        </p:spPr>
        <p:txBody>
          <a:bodyPr>
            <a:noAutofit/>
          </a:bodyPr>
          <a:lstStyle/>
          <a:p>
            <a:r>
              <a:rPr lang="en-US" dirty="0"/>
              <a:t>Contact </a:t>
            </a:r>
            <a:r>
              <a:rPr lang="en-US" dirty="0" smtClean="0"/>
              <a:t>Us</a:t>
            </a:r>
          </a:p>
          <a:p>
            <a:r>
              <a:rPr lang="en-US" dirty="0" smtClean="0"/>
              <a:t>Bhubaneswar, Odisha, </a:t>
            </a:r>
            <a:r>
              <a:rPr lang="en-US" dirty="0"/>
              <a:t>751010</a:t>
            </a:r>
            <a:endParaRPr lang="en-US" dirty="0" smtClean="0"/>
          </a:p>
          <a:p>
            <a:r>
              <a:rPr lang="en-US" dirty="0"/>
              <a:t>Web: </a:t>
            </a:r>
            <a:r>
              <a:rPr lang="en-US" dirty="0" smtClean="0">
                <a:hlinkClick r:id="rId3"/>
              </a:rPr>
              <a:t>techsquadteam.com</a:t>
            </a:r>
            <a:endParaRPr lang="en-US" dirty="0" smtClean="0"/>
          </a:p>
          <a:p>
            <a:r>
              <a:rPr lang="en-US" dirty="0" smtClean="0"/>
              <a:t>PH: 07795001555</a:t>
            </a:r>
          </a:p>
          <a:p>
            <a:r>
              <a:rPr lang="en-US" dirty="0"/>
              <a:t>WA: 9937386771</a:t>
            </a:r>
            <a:endParaRPr lang="en-US" dirty="0" smtClean="0"/>
          </a:p>
          <a:p>
            <a:r>
              <a:rPr lang="en-US" dirty="0"/>
              <a:t>Email: support@techsquadteam.com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087450" y="6397557"/>
            <a:ext cx="21045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4" action="ppaction://hlinkfile"/>
              </a:rPr>
              <a:t>techsquadteam.com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6004" y="31720"/>
            <a:ext cx="618699" cy="618699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807492" y="341069"/>
            <a:ext cx="10577009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dirty="0">
                <a:solidFill>
                  <a:srgbClr val="FF0000"/>
                </a:solidFill>
              </a:rPr>
              <a:t>Thank You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We are dedicated to creating a pest-free environment for you.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Contact us for effective and reliable </a:t>
            </a:r>
            <a:r>
              <a:rPr lang="en-US" sz="1800" dirty="0" smtClean="0"/>
              <a:t>pest control services in </a:t>
            </a:r>
            <a:r>
              <a:rPr lang="en-US" sz="1800" dirty="0" smtClean="0"/>
              <a:t>Bhubaneswar.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2204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Teal green curv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0"/>
            <a:ext cx="121920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6579" y="179862"/>
            <a:ext cx="9144000" cy="16557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Welcome to the Pest Control Services in </a:t>
            </a:r>
            <a:r>
              <a:rPr lang="en-US" dirty="0" smtClean="0">
                <a:solidFill>
                  <a:srgbClr val="FF0000"/>
                </a:solidFill>
              </a:rPr>
              <a:t>Bhubaneswar </a:t>
            </a:r>
            <a:r>
              <a:rPr lang="en-US" dirty="0" smtClean="0">
                <a:solidFill>
                  <a:srgbClr val="FF0000"/>
                </a:solidFill>
              </a:rPr>
              <a:t>presentation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err="1" smtClean="0"/>
              <a:t>Techsquadteam</a:t>
            </a:r>
            <a:r>
              <a:rPr lang="en-US" sz="1800" dirty="0" smtClean="0"/>
              <a:t> </a:t>
            </a:r>
            <a:r>
              <a:rPr lang="en-US" sz="1800" dirty="0"/>
              <a:t>provide comprehensive pest management solutions to ensure a pest-free environment for homes and businesses.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Our services are designed to tackle a wide range of pests effectively.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265" y="1879006"/>
            <a:ext cx="7983941" cy="470321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087450" y="6397557"/>
            <a:ext cx="21045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4" action="ppaction://hlinkfile"/>
              </a:rPr>
              <a:t>techsquadteam.com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6004" y="31720"/>
            <a:ext cx="618699" cy="61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85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Teal green curv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0"/>
            <a:ext cx="121920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6579" y="179862"/>
            <a:ext cx="9144000" cy="16557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Why Pest Control?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Pests can cause health risks, damage property, and disrupt daily life.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Effective pest control is essential to maintain hygiene and protect investments.</a:t>
            </a:r>
          </a:p>
        </p:txBody>
      </p:sp>
      <p:sp>
        <p:nvSpPr>
          <p:cNvPr id="6" name="Rectangle 5"/>
          <p:cNvSpPr/>
          <p:nvPr/>
        </p:nvSpPr>
        <p:spPr>
          <a:xfrm>
            <a:off x="10087450" y="6397557"/>
            <a:ext cx="21045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 action="ppaction://hlinkfile"/>
              </a:rPr>
              <a:t>techsquadteam.com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6004" y="31720"/>
            <a:ext cx="618699" cy="6186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264" y="1933598"/>
            <a:ext cx="7983941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13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Teal green curv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0"/>
            <a:ext cx="121920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8994" y="70678"/>
            <a:ext cx="10577009" cy="1655762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Our </a:t>
            </a:r>
            <a:r>
              <a:rPr lang="en-US" dirty="0">
                <a:solidFill>
                  <a:srgbClr val="FF0000"/>
                </a:solidFill>
              </a:rPr>
              <a:t>Approach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Inspection: Thorough assessment of the premises to identify pest types and infestation levels.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Treatment</a:t>
            </a:r>
            <a:r>
              <a:rPr lang="en-US" sz="1800" dirty="0"/>
              <a:t>: Implementation of safe and effective pest control measures.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Monitoring: Regular follow-ups to ensure long-term pest management.</a:t>
            </a:r>
          </a:p>
        </p:txBody>
      </p:sp>
      <p:sp>
        <p:nvSpPr>
          <p:cNvPr id="6" name="Rectangle 5"/>
          <p:cNvSpPr/>
          <p:nvPr/>
        </p:nvSpPr>
        <p:spPr>
          <a:xfrm>
            <a:off x="10087450" y="6397557"/>
            <a:ext cx="21045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 action="ppaction://hlinkfile"/>
              </a:rPr>
              <a:t>techsquadteam.com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6004" y="31720"/>
            <a:ext cx="618699" cy="6186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264" y="1919949"/>
            <a:ext cx="7983941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74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Teal green curv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0"/>
            <a:ext cx="121920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8994" y="70678"/>
            <a:ext cx="10577009" cy="1655762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Common Pests in </a:t>
            </a:r>
            <a:r>
              <a:rPr lang="en-US" dirty="0" smtClean="0">
                <a:solidFill>
                  <a:srgbClr val="FF0000"/>
                </a:solidFill>
              </a:rPr>
              <a:t>Bhubaneswar</a:t>
            </a:r>
            <a:endParaRPr lang="en-US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Termites: Destructive pests causing structural damage.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Cockroaches: Carriers of diseases and allergens.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Mosquitoes</a:t>
            </a:r>
            <a:r>
              <a:rPr lang="en-US" sz="1800" dirty="0"/>
              <a:t>: Transmit diseases like dengue, malaria, and </a:t>
            </a:r>
            <a:r>
              <a:rPr lang="en-US" sz="1800" dirty="0" err="1"/>
              <a:t>Zika</a:t>
            </a:r>
            <a:r>
              <a:rPr lang="en-US" sz="1800" dirty="0"/>
              <a:t> virus.</a:t>
            </a:r>
          </a:p>
        </p:txBody>
      </p:sp>
      <p:sp>
        <p:nvSpPr>
          <p:cNvPr id="6" name="Rectangle 5"/>
          <p:cNvSpPr/>
          <p:nvPr/>
        </p:nvSpPr>
        <p:spPr>
          <a:xfrm>
            <a:off x="10087450" y="6397557"/>
            <a:ext cx="21045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 action="ppaction://hlinkfile"/>
              </a:rPr>
              <a:t>techsquadteam.com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6004" y="31720"/>
            <a:ext cx="618699" cy="6186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027" y="1816715"/>
            <a:ext cx="7983941" cy="47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75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Teal green curv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0"/>
            <a:ext cx="121920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8994" y="70678"/>
            <a:ext cx="10577009" cy="1655762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Termite Control: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Soil treatment and barrier installation.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Wood treatment to prevent termite infestation.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10087450" y="6397557"/>
            <a:ext cx="21045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 action="ppaction://hlinkfile"/>
              </a:rPr>
              <a:t>techsquadteam.com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6004" y="31720"/>
            <a:ext cx="618699" cy="6186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261" y="1928398"/>
            <a:ext cx="7983942" cy="4679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78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Teal green curv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0"/>
            <a:ext cx="121920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8994" y="70678"/>
            <a:ext cx="10577009" cy="1655762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Cockroach Control: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Gel baits and residual sprays to eliminate cockroaches.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Focus on hiding spots and breeding areas.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10087450" y="6397557"/>
            <a:ext cx="21045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 action="ppaction://hlinkfile"/>
              </a:rPr>
              <a:t>techsquadteam.com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6004" y="31720"/>
            <a:ext cx="618699" cy="6186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908" y="1928398"/>
            <a:ext cx="7983943" cy="4679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31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Teal green curv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0"/>
            <a:ext cx="121920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8994" y="70678"/>
            <a:ext cx="10577009" cy="1655762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Rodent Control: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Trapping and baiting to reduce rodent population.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Exclusion measures to prevent entry.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10087450" y="6397557"/>
            <a:ext cx="21045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 action="ppaction://hlinkfile"/>
              </a:rPr>
              <a:t>techsquadteam.com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6004" y="31720"/>
            <a:ext cx="618699" cy="6186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907" y="1881827"/>
            <a:ext cx="7983943" cy="471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38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Teal green curv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0"/>
            <a:ext cx="121920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8994" y="70678"/>
            <a:ext cx="10577009" cy="1655762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Ant Control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Identification </a:t>
            </a:r>
            <a:r>
              <a:rPr lang="en-US" sz="1800" dirty="0"/>
              <a:t>of ant species for targeted treatment.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Barrier application to deter ants.</a:t>
            </a:r>
          </a:p>
        </p:txBody>
      </p:sp>
      <p:sp>
        <p:nvSpPr>
          <p:cNvPr id="6" name="Rectangle 5"/>
          <p:cNvSpPr/>
          <p:nvPr/>
        </p:nvSpPr>
        <p:spPr>
          <a:xfrm>
            <a:off x="10087450" y="6397557"/>
            <a:ext cx="21045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 action="ppaction://hlinkfile"/>
              </a:rPr>
              <a:t>techsquadteam.com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6004" y="31720"/>
            <a:ext cx="618699" cy="6186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906" y="1881827"/>
            <a:ext cx="7983943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74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417</Words>
  <Application>Microsoft Office PowerPoint</Application>
  <PresentationFormat>Widescreen</PresentationFormat>
  <Paragraphs>76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Pest Control Services in Bhubaneswar by TechSquadTeam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Pest Control Services in Bhubaneswar</dc:title>
  <dc:creator>TST</dc:creator>
  <cp:lastModifiedBy>TST</cp:lastModifiedBy>
  <cp:revision>17</cp:revision>
  <dcterms:created xsi:type="dcterms:W3CDTF">2023-08-22T13:34:02Z</dcterms:created>
  <dcterms:modified xsi:type="dcterms:W3CDTF">2023-08-28T07:31:15Z</dcterms:modified>
</cp:coreProperties>
</file>