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</p:sldIdLst>
  <p:sldSz cx="7556500" cy="10699750"/>
  <p:notesSz cx="7556500" cy="106997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1518" y="4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6922"/>
            <a:ext cx="6428422" cy="224694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91860"/>
            <a:ext cx="5293995" cy="26749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4/3/2024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229920" y="0"/>
            <a:ext cx="2268220" cy="1060450"/>
          </a:xfrm>
          <a:custGeom>
            <a:avLst/>
            <a:gdLst/>
            <a:ahLst/>
            <a:cxnLst/>
            <a:rect l="l" t="t" r="r" b="b"/>
            <a:pathLst>
              <a:path w="2268220" h="1060450">
                <a:moveTo>
                  <a:pt x="1915574" y="1060219"/>
                </a:moveTo>
                <a:lnTo>
                  <a:pt x="352425" y="1060219"/>
                </a:lnTo>
                <a:lnTo>
                  <a:pt x="306100" y="1057162"/>
                </a:lnTo>
                <a:lnTo>
                  <a:pt x="260962" y="1048145"/>
                </a:lnTo>
                <a:lnTo>
                  <a:pt x="217557" y="1033392"/>
                </a:lnTo>
                <a:lnTo>
                  <a:pt x="176434" y="1013132"/>
                </a:lnTo>
                <a:lnTo>
                  <a:pt x="138140" y="987591"/>
                </a:lnTo>
                <a:lnTo>
                  <a:pt x="103222" y="956996"/>
                </a:lnTo>
                <a:lnTo>
                  <a:pt x="72627" y="922079"/>
                </a:lnTo>
                <a:lnTo>
                  <a:pt x="47086" y="883784"/>
                </a:lnTo>
                <a:lnTo>
                  <a:pt x="26826" y="842661"/>
                </a:lnTo>
                <a:lnTo>
                  <a:pt x="12074" y="799256"/>
                </a:lnTo>
                <a:lnTo>
                  <a:pt x="3056" y="754118"/>
                </a:lnTo>
                <a:lnTo>
                  <a:pt x="0" y="707794"/>
                </a:lnTo>
                <a:lnTo>
                  <a:pt x="0" y="0"/>
                </a:lnTo>
                <a:lnTo>
                  <a:pt x="2267999" y="0"/>
                </a:lnTo>
                <a:lnTo>
                  <a:pt x="2267999" y="707794"/>
                </a:lnTo>
                <a:lnTo>
                  <a:pt x="2264943" y="754118"/>
                </a:lnTo>
                <a:lnTo>
                  <a:pt x="2255925" y="799256"/>
                </a:lnTo>
                <a:lnTo>
                  <a:pt x="2241173" y="842661"/>
                </a:lnTo>
                <a:lnTo>
                  <a:pt x="2220912" y="883784"/>
                </a:lnTo>
                <a:lnTo>
                  <a:pt x="2195371" y="922079"/>
                </a:lnTo>
                <a:lnTo>
                  <a:pt x="2164776" y="956996"/>
                </a:lnTo>
                <a:lnTo>
                  <a:pt x="2129859" y="987591"/>
                </a:lnTo>
                <a:lnTo>
                  <a:pt x="2091565" y="1013132"/>
                </a:lnTo>
                <a:lnTo>
                  <a:pt x="2050442" y="1033392"/>
                </a:lnTo>
                <a:lnTo>
                  <a:pt x="2007037" y="1048145"/>
                </a:lnTo>
                <a:lnTo>
                  <a:pt x="1961898" y="1057162"/>
                </a:lnTo>
                <a:lnTo>
                  <a:pt x="1915574" y="1060219"/>
                </a:lnTo>
                <a:close/>
              </a:path>
            </a:pathLst>
          </a:custGeom>
          <a:solidFill>
            <a:srgbClr val="18171B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7" name="bg object 1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2724149" cy="753788"/>
          </a:xfrm>
          <a:prstGeom prst="rect">
            <a:avLst/>
          </a:prstGeom>
        </p:spPr>
      </p:pic>
      <p:pic>
        <p:nvPicPr>
          <p:cNvPr id="18" name="bg object 18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172944" y="1647855"/>
            <a:ext cx="5133974" cy="4457699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150" b="1" i="0">
                <a:solidFill>
                  <a:srgbClr val="18171B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4/3/2024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150" b="1" i="0">
                <a:solidFill>
                  <a:srgbClr val="18171B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60942"/>
            <a:ext cx="3289839" cy="70618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60942"/>
            <a:ext cx="3289839" cy="70618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4/3/2024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150" b="1" i="0">
                <a:solidFill>
                  <a:srgbClr val="18171B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4/3/2024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4/3/2024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229920" y="0"/>
            <a:ext cx="2268220" cy="1060450"/>
          </a:xfrm>
          <a:custGeom>
            <a:avLst/>
            <a:gdLst/>
            <a:ahLst/>
            <a:cxnLst/>
            <a:rect l="l" t="t" r="r" b="b"/>
            <a:pathLst>
              <a:path w="2268220" h="1060450">
                <a:moveTo>
                  <a:pt x="1915574" y="1060219"/>
                </a:moveTo>
                <a:lnTo>
                  <a:pt x="352425" y="1060219"/>
                </a:lnTo>
                <a:lnTo>
                  <a:pt x="306100" y="1057162"/>
                </a:lnTo>
                <a:lnTo>
                  <a:pt x="260962" y="1048145"/>
                </a:lnTo>
                <a:lnTo>
                  <a:pt x="217557" y="1033392"/>
                </a:lnTo>
                <a:lnTo>
                  <a:pt x="176434" y="1013132"/>
                </a:lnTo>
                <a:lnTo>
                  <a:pt x="138140" y="987591"/>
                </a:lnTo>
                <a:lnTo>
                  <a:pt x="103222" y="956996"/>
                </a:lnTo>
                <a:lnTo>
                  <a:pt x="72627" y="922079"/>
                </a:lnTo>
                <a:lnTo>
                  <a:pt x="47086" y="883784"/>
                </a:lnTo>
                <a:lnTo>
                  <a:pt x="26826" y="842661"/>
                </a:lnTo>
                <a:lnTo>
                  <a:pt x="12074" y="799256"/>
                </a:lnTo>
                <a:lnTo>
                  <a:pt x="3056" y="754118"/>
                </a:lnTo>
                <a:lnTo>
                  <a:pt x="0" y="707794"/>
                </a:lnTo>
                <a:lnTo>
                  <a:pt x="0" y="0"/>
                </a:lnTo>
                <a:lnTo>
                  <a:pt x="2267999" y="0"/>
                </a:lnTo>
                <a:lnTo>
                  <a:pt x="2267999" y="707794"/>
                </a:lnTo>
                <a:lnTo>
                  <a:pt x="2264943" y="754118"/>
                </a:lnTo>
                <a:lnTo>
                  <a:pt x="2255925" y="799256"/>
                </a:lnTo>
                <a:lnTo>
                  <a:pt x="2241173" y="842661"/>
                </a:lnTo>
                <a:lnTo>
                  <a:pt x="2220912" y="883784"/>
                </a:lnTo>
                <a:lnTo>
                  <a:pt x="2195371" y="922079"/>
                </a:lnTo>
                <a:lnTo>
                  <a:pt x="2164776" y="956996"/>
                </a:lnTo>
                <a:lnTo>
                  <a:pt x="2129859" y="987591"/>
                </a:lnTo>
                <a:lnTo>
                  <a:pt x="2091565" y="1013132"/>
                </a:lnTo>
                <a:lnTo>
                  <a:pt x="2050442" y="1033392"/>
                </a:lnTo>
                <a:lnTo>
                  <a:pt x="2007037" y="1048145"/>
                </a:lnTo>
                <a:lnTo>
                  <a:pt x="1961898" y="1057162"/>
                </a:lnTo>
                <a:lnTo>
                  <a:pt x="1915574" y="1060219"/>
                </a:lnTo>
                <a:close/>
              </a:path>
            </a:pathLst>
          </a:custGeom>
          <a:solidFill>
            <a:srgbClr val="18171B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7" name="bg object 17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2724149" cy="753788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33995" y="1367273"/>
            <a:ext cx="6094859" cy="5073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150" b="1" i="0">
                <a:solidFill>
                  <a:srgbClr val="18171B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60942"/>
            <a:ext cx="6806565" cy="70618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50768"/>
            <a:ext cx="2420112" cy="5349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50768"/>
            <a:ext cx="1739455" cy="5349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4/3/2024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50768"/>
            <a:ext cx="1739455" cy="5349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27logics.com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27logics.com/" TargetMode="External"/><Relationship Id="rId2" Type="http://schemas.openxmlformats.org/officeDocument/2006/relationships/hyperlink" Target="mailto:info@27logics.com" TargetMode="Externa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99171" y="1235075"/>
            <a:ext cx="6082030" cy="49885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lang="en-IN" b="0" dirty="0"/>
              <a:t>SEO Institute Sri </a:t>
            </a:r>
            <a:r>
              <a:rPr lang="en-IN" b="0" dirty="0" err="1"/>
              <a:t>Ganganagar</a:t>
            </a:r>
            <a:endParaRPr spc="180" dirty="0"/>
          </a:p>
        </p:txBody>
      </p:sp>
      <p:sp>
        <p:nvSpPr>
          <p:cNvPr id="3" name="object 3"/>
          <p:cNvSpPr txBox="1"/>
          <p:nvPr/>
        </p:nvSpPr>
        <p:spPr>
          <a:xfrm>
            <a:off x="217220" y="5947669"/>
            <a:ext cx="7169150" cy="41592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13999"/>
              </a:lnSpc>
              <a:spcBef>
                <a:spcPts val="100"/>
              </a:spcBef>
            </a:pPr>
            <a:r>
              <a:rPr sz="1700" spc="-10" dirty="0">
                <a:solidFill>
                  <a:srgbClr val="18171B"/>
                </a:solidFill>
                <a:latin typeface="Verdana"/>
                <a:cs typeface="Verdana"/>
              </a:rPr>
              <a:t>Too </a:t>
            </a:r>
            <a:r>
              <a:rPr sz="1700" spc="-25" dirty="0">
                <a:solidFill>
                  <a:srgbClr val="18171B"/>
                </a:solidFill>
                <a:latin typeface="Verdana"/>
                <a:cs typeface="Verdana"/>
              </a:rPr>
              <a:t>busy </a:t>
            </a:r>
            <a:r>
              <a:rPr sz="1700" spc="20" dirty="0">
                <a:solidFill>
                  <a:srgbClr val="18171B"/>
                </a:solidFill>
                <a:latin typeface="Verdana"/>
                <a:cs typeface="Verdana"/>
              </a:rPr>
              <a:t>to </a:t>
            </a:r>
            <a:r>
              <a:rPr sz="1700" spc="-10" dirty="0">
                <a:solidFill>
                  <a:srgbClr val="18171B"/>
                </a:solidFill>
                <a:latin typeface="Verdana"/>
                <a:cs typeface="Verdana"/>
              </a:rPr>
              <a:t>dedicate </a:t>
            </a:r>
            <a:r>
              <a:rPr sz="1700" spc="-35" dirty="0">
                <a:solidFill>
                  <a:srgbClr val="18171B"/>
                </a:solidFill>
                <a:latin typeface="Verdana"/>
                <a:cs typeface="Verdana"/>
              </a:rPr>
              <a:t>time </a:t>
            </a:r>
            <a:r>
              <a:rPr sz="1700" spc="20" dirty="0">
                <a:solidFill>
                  <a:srgbClr val="18171B"/>
                </a:solidFill>
                <a:latin typeface="Verdana"/>
                <a:cs typeface="Verdana"/>
              </a:rPr>
              <a:t>to </a:t>
            </a:r>
            <a:r>
              <a:rPr sz="1700" spc="-30" dirty="0">
                <a:solidFill>
                  <a:srgbClr val="18171B"/>
                </a:solidFill>
                <a:latin typeface="Verdana"/>
                <a:cs typeface="Verdana"/>
              </a:rPr>
              <a:t>creating </a:t>
            </a:r>
            <a:r>
              <a:rPr sz="1700" spc="-75" dirty="0">
                <a:solidFill>
                  <a:srgbClr val="18171B"/>
                </a:solidFill>
                <a:latin typeface="Verdana"/>
                <a:cs typeface="Verdana"/>
              </a:rPr>
              <a:t>a </a:t>
            </a:r>
            <a:r>
              <a:rPr sz="1700" spc="-15" dirty="0">
                <a:solidFill>
                  <a:srgbClr val="18171B"/>
                </a:solidFill>
                <a:latin typeface="Verdana"/>
                <a:cs typeface="Verdana"/>
              </a:rPr>
              <a:t>sound </a:t>
            </a:r>
            <a:r>
              <a:rPr sz="1700" spc="-65" dirty="0">
                <a:solidFill>
                  <a:srgbClr val="18171B"/>
                </a:solidFill>
                <a:latin typeface="Verdana"/>
                <a:cs typeface="Verdana"/>
              </a:rPr>
              <a:t>SEO </a:t>
            </a:r>
            <a:r>
              <a:rPr sz="1700" spc="-45" dirty="0">
                <a:solidFill>
                  <a:srgbClr val="18171B"/>
                </a:solidFill>
                <a:latin typeface="Verdana"/>
                <a:cs typeface="Verdana"/>
              </a:rPr>
              <a:t>strategy? </a:t>
            </a:r>
            <a:r>
              <a:rPr sz="1700" spc="-85" dirty="0">
                <a:solidFill>
                  <a:srgbClr val="18171B"/>
                </a:solidFill>
                <a:latin typeface="Verdana"/>
                <a:cs typeface="Verdana"/>
              </a:rPr>
              <a:t>Take </a:t>
            </a:r>
            <a:r>
              <a:rPr sz="1700" spc="-80" dirty="0">
                <a:solidFill>
                  <a:srgbClr val="18171B"/>
                </a:solidFill>
                <a:latin typeface="Verdana"/>
                <a:cs typeface="Verdana"/>
              </a:rPr>
              <a:t> </a:t>
            </a:r>
            <a:r>
              <a:rPr sz="1700" spc="-50" dirty="0">
                <a:solidFill>
                  <a:srgbClr val="18171B"/>
                </a:solidFill>
                <a:latin typeface="Verdana"/>
                <a:cs typeface="Verdana"/>
              </a:rPr>
              <a:t>advantage </a:t>
            </a:r>
            <a:r>
              <a:rPr sz="1700" spc="30" dirty="0">
                <a:solidFill>
                  <a:srgbClr val="18171B"/>
                </a:solidFill>
                <a:latin typeface="Verdana"/>
                <a:cs typeface="Verdana"/>
              </a:rPr>
              <a:t>of </a:t>
            </a:r>
            <a:r>
              <a:rPr sz="1700" spc="-15" dirty="0">
                <a:solidFill>
                  <a:srgbClr val="18171B"/>
                </a:solidFill>
                <a:latin typeface="Verdana"/>
                <a:cs typeface="Verdana"/>
              </a:rPr>
              <a:t>our </a:t>
            </a:r>
            <a:r>
              <a:rPr sz="1700" spc="-35" dirty="0">
                <a:solidFill>
                  <a:srgbClr val="18171B"/>
                </a:solidFill>
                <a:latin typeface="Verdana"/>
                <a:cs typeface="Verdana"/>
              </a:rPr>
              <a:t>low-cost, </a:t>
            </a:r>
            <a:r>
              <a:rPr sz="1700" spc="-50" dirty="0">
                <a:solidFill>
                  <a:srgbClr val="18171B"/>
                </a:solidFill>
                <a:latin typeface="Verdana"/>
                <a:cs typeface="Verdana"/>
              </a:rPr>
              <a:t>low-risk </a:t>
            </a:r>
            <a:r>
              <a:rPr sz="1700" spc="-35" dirty="0">
                <a:solidFill>
                  <a:srgbClr val="18171B"/>
                </a:solidFill>
                <a:latin typeface="Verdana"/>
                <a:cs typeface="Verdana"/>
              </a:rPr>
              <a:t>Managed </a:t>
            </a:r>
            <a:r>
              <a:rPr sz="1700" spc="-65" dirty="0">
                <a:solidFill>
                  <a:srgbClr val="18171B"/>
                </a:solidFill>
                <a:latin typeface="Verdana"/>
                <a:cs typeface="Verdana"/>
              </a:rPr>
              <a:t>SEO </a:t>
            </a:r>
            <a:r>
              <a:rPr sz="1700" spc="-10" dirty="0">
                <a:solidFill>
                  <a:srgbClr val="18171B"/>
                </a:solidFill>
                <a:latin typeface="Verdana"/>
                <a:cs typeface="Verdana"/>
              </a:rPr>
              <a:t>solution by </a:t>
            </a:r>
            <a:r>
              <a:rPr sz="1700" spc="-200" dirty="0">
                <a:solidFill>
                  <a:srgbClr val="18171B"/>
                </a:solidFill>
                <a:latin typeface="Verdana"/>
                <a:cs typeface="Verdana"/>
              </a:rPr>
              <a:t>27 </a:t>
            </a:r>
            <a:r>
              <a:rPr sz="1700" spc="-195" dirty="0">
                <a:solidFill>
                  <a:srgbClr val="18171B"/>
                </a:solidFill>
                <a:latin typeface="Verdana"/>
                <a:cs typeface="Verdana"/>
              </a:rPr>
              <a:t> </a:t>
            </a:r>
            <a:r>
              <a:rPr sz="1700" spc="-40" dirty="0">
                <a:solidFill>
                  <a:srgbClr val="18171B"/>
                </a:solidFill>
                <a:latin typeface="Verdana"/>
                <a:cs typeface="Verdana"/>
              </a:rPr>
              <a:t>Logics, </a:t>
            </a:r>
            <a:r>
              <a:rPr sz="1700" spc="-25" dirty="0">
                <a:solidFill>
                  <a:srgbClr val="18171B"/>
                </a:solidFill>
                <a:latin typeface="Verdana"/>
                <a:cs typeface="Verdana"/>
              </a:rPr>
              <a:t>and </a:t>
            </a:r>
            <a:r>
              <a:rPr sz="1700" dirty="0">
                <a:solidFill>
                  <a:srgbClr val="18171B"/>
                </a:solidFill>
                <a:latin typeface="Verdana"/>
                <a:cs typeface="Verdana"/>
              </a:rPr>
              <a:t>let </a:t>
            </a:r>
            <a:r>
              <a:rPr sz="1700" spc="-15" dirty="0">
                <a:solidFill>
                  <a:srgbClr val="18171B"/>
                </a:solidFill>
                <a:latin typeface="Verdana"/>
                <a:cs typeface="Verdana"/>
              </a:rPr>
              <a:t>our </a:t>
            </a:r>
            <a:r>
              <a:rPr sz="1700" spc="-50" dirty="0">
                <a:solidFill>
                  <a:srgbClr val="18171B"/>
                </a:solidFill>
                <a:latin typeface="Verdana"/>
                <a:cs typeface="Verdana"/>
              </a:rPr>
              <a:t>team </a:t>
            </a:r>
            <a:r>
              <a:rPr sz="1700" spc="30" dirty="0">
                <a:solidFill>
                  <a:srgbClr val="18171B"/>
                </a:solidFill>
                <a:latin typeface="Verdana"/>
                <a:cs typeface="Verdana"/>
              </a:rPr>
              <a:t>of </a:t>
            </a:r>
            <a:r>
              <a:rPr sz="1700" spc="-65" dirty="0">
                <a:solidFill>
                  <a:srgbClr val="18171B"/>
                </a:solidFill>
                <a:latin typeface="Verdana"/>
                <a:cs typeface="Verdana"/>
              </a:rPr>
              <a:t>SEO </a:t>
            </a:r>
            <a:r>
              <a:rPr sz="1700" spc="-40" dirty="0">
                <a:solidFill>
                  <a:srgbClr val="18171B"/>
                </a:solidFill>
                <a:latin typeface="Verdana"/>
                <a:cs typeface="Verdana"/>
              </a:rPr>
              <a:t>experts </a:t>
            </a:r>
            <a:r>
              <a:rPr sz="1700" spc="-20" dirty="0">
                <a:solidFill>
                  <a:srgbClr val="18171B"/>
                </a:solidFill>
                <a:latin typeface="Verdana"/>
                <a:cs typeface="Verdana"/>
              </a:rPr>
              <a:t>handle </a:t>
            </a:r>
            <a:r>
              <a:rPr sz="1700" spc="-15" dirty="0">
                <a:solidFill>
                  <a:srgbClr val="18171B"/>
                </a:solidFill>
                <a:latin typeface="Verdana"/>
                <a:cs typeface="Verdana"/>
              </a:rPr>
              <a:t>the </a:t>
            </a:r>
            <a:r>
              <a:rPr sz="1700" spc="-50" dirty="0">
                <a:solidFill>
                  <a:srgbClr val="18171B"/>
                </a:solidFill>
                <a:latin typeface="Verdana"/>
                <a:cs typeface="Verdana"/>
              </a:rPr>
              <a:t>heavy </a:t>
            </a:r>
            <a:r>
              <a:rPr sz="1700" spc="-35" dirty="0">
                <a:solidFill>
                  <a:srgbClr val="18171B"/>
                </a:solidFill>
                <a:latin typeface="Verdana"/>
                <a:cs typeface="Verdana"/>
              </a:rPr>
              <a:t>lifting. </a:t>
            </a:r>
            <a:r>
              <a:rPr sz="1700" spc="-120" dirty="0">
                <a:solidFill>
                  <a:srgbClr val="18171B"/>
                </a:solidFill>
                <a:latin typeface="Verdana"/>
                <a:cs typeface="Verdana"/>
              </a:rPr>
              <a:t>In </a:t>
            </a:r>
            <a:r>
              <a:rPr sz="1700" spc="-114" dirty="0">
                <a:solidFill>
                  <a:srgbClr val="18171B"/>
                </a:solidFill>
                <a:latin typeface="Verdana"/>
                <a:cs typeface="Verdana"/>
              </a:rPr>
              <a:t> </a:t>
            </a:r>
            <a:r>
              <a:rPr sz="1700" spc="-20" dirty="0">
                <a:solidFill>
                  <a:srgbClr val="18171B"/>
                </a:solidFill>
                <a:latin typeface="Verdana"/>
                <a:cs typeface="Verdana"/>
              </a:rPr>
              <a:t>this </a:t>
            </a:r>
            <a:r>
              <a:rPr sz="1700" spc="-15" dirty="0">
                <a:solidFill>
                  <a:srgbClr val="18171B"/>
                </a:solidFill>
                <a:latin typeface="Verdana"/>
                <a:cs typeface="Verdana"/>
              </a:rPr>
              <a:t>current </a:t>
            </a:r>
            <a:r>
              <a:rPr sz="1700" spc="-25" dirty="0">
                <a:solidFill>
                  <a:srgbClr val="18171B"/>
                </a:solidFill>
                <a:latin typeface="Verdana"/>
                <a:cs typeface="Verdana"/>
              </a:rPr>
              <a:t>digital </a:t>
            </a:r>
            <a:r>
              <a:rPr sz="1700" spc="-80" dirty="0">
                <a:solidFill>
                  <a:srgbClr val="18171B"/>
                </a:solidFill>
                <a:latin typeface="Verdana"/>
                <a:cs typeface="Verdana"/>
              </a:rPr>
              <a:t>era, </a:t>
            </a:r>
            <a:r>
              <a:rPr sz="1700" spc="-40" dirty="0">
                <a:solidFill>
                  <a:srgbClr val="18171B"/>
                </a:solidFill>
                <a:latin typeface="Verdana"/>
                <a:cs typeface="Verdana"/>
              </a:rPr>
              <a:t>organizations </a:t>
            </a:r>
            <a:r>
              <a:rPr sz="1700" spc="-50" dirty="0">
                <a:solidFill>
                  <a:srgbClr val="18171B"/>
                </a:solidFill>
                <a:latin typeface="Verdana"/>
                <a:cs typeface="Verdana"/>
              </a:rPr>
              <a:t>have </a:t>
            </a:r>
            <a:r>
              <a:rPr sz="1700" spc="20" dirty="0">
                <a:solidFill>
                  <a:srgbClr val="18171B"/>
                </a:solidFill>
                <a:latin typeface="Verdana"/>
                <a:cs typeface="Verdana"/>
              </a:rPr>
              <a:t>to </a:t>
            </a:r>
            <a:r>
              <a:rPr sz="1700" spc="-40" dirty="0">
                <a:solidFill>
                  <a:srgbClr val="18171B"/>
                </a:solidFill>
                <a:latin typeface="Verdana"/>
                <a:cs typeface="Verdana"/>
              </a:rPr>
              <a:t>maintain </a:t>
            </a:r>
            <a:r>
              <a:rPr sz="1700" spc="-75" dirty="0">
                <a:solidFill>
                  <a:srgbClr val="18171B"/>
                </a:solidFill>
                <a:latin typeface="Verdana"/>
                <a:cs typeface="Verdana"/>
              </a:rPr>
              <a:t>a </a:t>
            </a:r>
            <a:r>
              <a:rPr sz="1700" spc="-30" dirty="0">
                <a:solidFill>
                  <a:srgbClr val="18171B"/>
                </a:solidFill>
                <a:latin typeface="Verdana"/>
                <a:cs typeface="Verdana"/>
              </a:rPr>
              <a:t>strong </a:t>
            </a:r>
            <a:r>
              <a:rPr sz="1700" spc="-25" dirty="0">
                <a:solidFill>
                  <a:srgbClr val="18171B"/>
                </a:solidFill>
                <a:latin typeface="Verdana"/>
                <a:cs typeface="Verdana"/>
              </a:rPr>
              <a:t> </a:t>
            </a:r>
            <a:r>
              <a:rPr sz="1700" spc="-15" dirty="0">
                <a:solidFill>
                  <a:srgbClr val="18171B"/>
                </a:solidFill>
                <a:latin typeface="Verdana"/>
                <a:cs typeface="Verdana"/>
              </a:rPr>
              <a:t>online </a:t>
            </a:r>
            <a:r>
              <a:rPr sz="1700" spc="-20" dirty="0">
                <a:solidFill>
                  <a:srgbClr val="18171B"/>
                </a:solidFill>
                <a:latin typeface="Verdana"/>
                <a:cs typeface="Verdana"/>
              </a:rPr>
              <a:t>presence </a:t>
            </a:r>
            <a:r>
              <a:rPr sz="1700" spc="20" dirty="0">
                <a:solidFill>
                  <a:srgbClr val="18171B"/>
                </a:solidFill>
                <a:latin typeface="Verdana"/>
                <a:cs typeface="Verdana"/>
              </a:rPr>
              <a:t>to </a:t>
            </a:r>
            <a:r>
              <a:rPr sz="1700" spc="-35" dirty="0">
                <a:solidFill>
                  <a:srgbClr val="18171B"/>
                </a:solidFill>
                <a:latin typeface="Verdana"/>
                <a:cs typeface="Verdana"/>
              </a:rPr>
              <a:t>survive </a:t>
            </a:r>
            <a:r>
              <a:rPr sz="1700" spc="-25" dirty="0">
                <a:solidFill>
                  <a:srgbClr val="18171B"/>
                </a:solidFill>
                <a:latin typeface="Verdana"/>
                <a:cs typeface="Verdana"/>
              </a:rPr>
              <a:t>and </a:t>
            </a:r>
            <a:r>
              <a:rPr sz="1700" spc="-10" dirty="0">
                <a:solidFill>
                  <a:srgbClr val="18171B"/>
                </a:solidFill>
                <a:latin typeface="Verdana"/>
                <a:cs typeface="Verdana"/>
              </a:rPr>
              <a:t>prosper </a:t>
            </a:r>
            <a:r>
              <a:rPr sz="1700" spc="-20" dirty="0">
                <a:solidFill>
                  <a:srgbClr val="18171B"/>
                </a:solidFill>
                <a:latin typeface="Verdana"/>
                <a:cs typeface="Verdana"/>
              </a:rPr>
              <a:t>in </a:t>
            </a:r>
            <a:r>
              <a:rPr sz="1700" spc="-75" dirty="0">
                <a:solidFill>
                  <a:srgbClr val="18171B"/>
                </a:solidFill>
                <a:latin typeface="Verdana"/>
                <a:cs typeface="Verdana"/>
              </a:rPr>
              <a:t>a </a:t>
            </a:r>
            <a:r>
              <a:rPr sz="1700" spc="-5" dirty="0">
                <a:solidFill>
                  <a:srgbClr val="18171B"/>
                </a:solidFill>
                <a:latin typeface="Verdana"/>
                <a:cs typeface="Verdana"/>
              </a:rPr>
              <a:t>cutthroat </a:t>
            </a:r>
            <a:r>
              <a:rPr sz="1700" spc="-40" dirty="0">
                <a:solidFill>
                  <a:srgbClr val="18171B"/>
                </a:solidFill>
                <a:latin typeface="Verdana"/>
                <a:cs typeface="Verdana"/>
              </a:rPr>
              <a:t>industry. </a:t>
            </a:r>
            <a:r>
              <a:rPr sz="1700" spc="-25" dirty="0">
                <a:solidFill>
                  <a:srgbClr val="18171B"/>
                </a:solidFill>
                <a:latin typeface="Verdana"/>
                <a:cs typeface="Verdana"/>
              </a:rPr>
              <a:t>To </a:t>
            </a:r>
            <a:r>
              <a:rPr sz="1700" spc="-20" dirty="0">
                <a:solidFill>
                  <a:srgbClr val="18171B"/>
                </a:solidFill>
                <a:latin typeface="Verdana"/>
                <a:cs typeface="Verdana"/>
              </a:rPr>
              <a:t> </a:t>
            </a:r>
            <a:r>
              <a:rPr sz="1700" spc="-35" dirty="0">
                <a:solidFill>
                  <a:srgbClr val="18171B"/>
                </a:solidFill>
                <a:latin typeface="Verdana"/>
                <a:cs typeface="Verdana"/>
              </a:rPr>
              <a:t>assist</a:t>
            </a:r>
            <a:r>
              <a:rPr sz="1700" spc="-30" dirty="0">
                <a:solidFill>
                  <a:srgbClr val="18171B"/>
                </a:solidFill>
                <a:latin typeface="Verdana"/>
                <a:cs typeface="Verdana"/>
              </a:rPr>
              <a:t> </a:t>
            </a:r>
            <a:r>
              <a:rPr sz="1700" spc="-35" dirty="0">
                <a:solidFill>
                  <a:srgbClr val="18171B"/>
                </a:solidFill>
                <a:latin typeface="Verdana"/>
                <a:cs typeface="Verdana"/>
              </a:rPr>
              <a:t>businesses</a:t>
            </a:r>
            <a:r>
              <a:rPr sz="1700" spc="-30" dirty="0">
                <a:solidFill>
                  <a:srgbClr val="18171B"/>
                </a:solidFill>
                <a:latin typeface="Verdana"/>
                <a:cs typeface="Verdana"/>
              </a:rPr>
              <a:t> optimize</a:t>
            </a:r>
            <a:r>
              <a:rPr sz="1700" spc="-25" dirty="0">
                <a:solidFill>
                  <a:srgbClr val="18171B"/>
                </a:solidFill>
                <a:latin typeface="Verdana"/>
                <a:cs typeface="Verdana"/>
              </a:rPr>
              <a:t> </a:t>
            </a:r>
            <a:r>
              <a:rPr sz="1700" spc="-20" dirty="0">
                <a:solidFill>
                  <a:srgbClr val="18171B"/>
                </a:solidFill>
                <a:latin typeface="Verdana"/>
                <a:cs typeface="Verdana"/>
              </a:rPr>
              <a:t>their</a:t>
            </a:r>
            <a:r>
              <a:rPr sz="1700" spc="-15" dirty="0">
                <a:solidFill>
                  <a:srgbClr val="18171B"/>
                </a:solidFill>
                <a:latin typeface="Verdana"/>
                <a:cs typeface="Verdana"/>
              </a:rPr>
              <a:t> online</a:t>
            </a:r>
            <a:r>
              <a:rPr sz="1700" spc="-10" dirty="0">
                <a:solidFill>
                  <a:srgbClr val="18171B"/>
                </a:solidFill>
                <a:latin typeface="Verdana"/>
                <a:cs typeface="Verdana"/>
              </a:rPr>
              <a:t> </a:t>
            </a:r>
            <a:r>
              <a:rPr sz="1700" spc="-25" dirty="0">
                <a:solidFill>
                  <a:srgbClr val="18171B"/>
                </a:solidFill>
                <a:latin typeface="Verdana"/>
                <a:cs typeface="Verdana"/>
              </a:rPr>
              <a:t>potential,</a:t>
            </a:r>
            <a:r>
              <a:rPr sz="1700" spc="-20" dirty="0">
                <a:solidFill>
                  <a:srgbClr val="18171B"/>
                </a:solidFill>
                <a:latin typeface="Verdana"/>
                <a:cs typeface="Verdana"/>
              </a:rPr>
              <a:t> </a:t>
            </a:r>
            <a:r>
              <a:rPr sz="1700" spc="-50" dirty="0">
                <a:solidFill>
                  <a:srgbClr val="18171B"/>
                </a:solidFill>
                <a:latin typeface="Verdana"/>
                <a:cs typeface="Verdana"/>
              </a:rPr>
              <a:t>generating </a:t>
            </a:r>
            <a:r>
              <a:rPr sz="1700" spc="-45" dirty="0">
                <a:solidFill>
                  <a:srgbClr val="18171B"/>
                </a:solidFill>
                <a:latin typeface="Verdana"/>
                <a:cs typeface="Verdana"/>
              </a:rPr>
              <a:t> </a:t>
            </a:r>
            <a:r>
              <a:rPr sz="1700" spc="-30" dirty="0">
                <a:solidFill>
                  <a:srgbClr val="18171B"/>
                </a:solidFill>
                <a:latin typeface="Verdana"/>
                <a:cs typeface="Verdana"/>
              </a:rPr>
              <a:t>targeted </a:t>
            </a:r>
            <a:r>
              <a:rPr sz="1700" spc="-15" dirty="0">
                <a:solidFill>
                  <a:srgbClr val="18171B"/>
                </a:solidFill>
                <a:latin typeface="Verdana"/>
                <a:cs typeface="Verdana"/>
              </a:rPr>
              <a:t>traffic, </a:t>
            </a:r>
            <a:r>
              <a:rPr sz="1700" spc="-25" dirty="0">
                <a:solidFill>
                  <a:srgbClr val="18171B"/>
                </a:solidFill>
                <a:latin typeface="Verdana"/>
                <a:cs typeface="Verdana"/>
              </a:rPr>
              <a:t>and </a:t>
            </a:r>
            <a:r>
              <a:rPr sz="1700" spc="-35" dirty="0">
                <a:solidFill>
                  <a:srgbClr val="18171B"/>
                </a:solidFill>
                <a:latin typeface="Verdana"/>
                <a:cs typeface="Verdana"/>
              </a:rPr>
              <a:t>improving </a:t>
            </a:r>
            <a:r>
              <a:rPr sz="1700" spc="-20" dirty="0">
                <a:solidFill>
                  <a:srgbClr val="18171B"/>
                </a:solidFill>
                <a:latin typeface="Verdana"/>
                <a:cs typeface="Verdana"/>
              </a:rPr>
              <a:t>their </a:t>
            </a:r>
            <a:r>
              <a:rPr sz="1700" spc="-55" dirty="0">
                <a:solidFill>
                  <a:srgbClr val="18171B"/>
                </a:solidFill>
                <a:latin typeface="Verdana"/>
                <a:cs typeface="Verdana"/>
              </a:rPr>
              <a:t>exposure, </a:t>
            </a:r>
            <a:r>
              <a:rPr sz="1700" spc="-50" dirty="0">
                <a:solidFill>
                  <a:srgbClr val="18171B"/>
                </a:solidFill>
                <a:latin typeface="Verdana"/>
                <a:cs typeface="Verdana"/>
              </a:rPr>
              <a:t>we are </a:t>
            </a:r>
            <a:r>
              <a:rPr sz="1700" spc="-15" dirty="0">
                <a:solidFill>
                  <a:srgbClr val="18171B"/>
                </a:solidFill>
                <a:latin typeface="Verdana"/>
                <a:cs typeface="Verdana"/>
              </a:rPr>
              <a:t>the </a:t>
            </a:r>
            <a:r>
              <a:rPr sz="1700" spc="-10" dirty="0">
                <a:solidFill>
                  <a:srgbClr val="18171B"/>
                </a:solidFill>
                <a:latin typeface="Verdana"/>
                <a:cs typeface="Verdana"/>
              </a:rPr>
              <a:t>best </a:t>
            </a:r>
            <a:r>
              <a:rPr sz="1700" b="1" u="heavy" spc="-65" dirty="0">
                <a:solidFill>
                  <a:srgbClr val="18171B"/>
                </a:solidFill>
                <a:uFill>
                  <a:solidFill>
                    <a:srgbClr val="18171B"/>
                  </a:solidFill>
                </a:uFill>
                <a:latin typeface="Arial"/>
                <a:cs typeface="Arial"/>
                <a:hlinkClick r:id="rId2"/>
              </a:rPr>
              <a:t>SEO </a:t>
            </a:r>
            <a:r>
              <a:rPr sz="1700" b="1" spc="-459" dirty="0">
                <a:solidFill>
                  <a:srgbClr val="18171B"/>
                </a:solidFill>
                <a:latin typeface="Arial"/>
                <a:cs typeface="Arial"/>
              </a:rPr>
              <a:t> </a:t>
            </a:r>
            <a:r>
              <a:rPr sz="1700" b="1" u="heavy" spc="30" dirty="0">
                <a:solidFill>
                  <a:srgbClr val="18171B"/>
                </a:solidFill>
                <a:uFill>
                  <a:solidFill>
                    <a:srgbClr val="18171B"/>
                  </a:solidFill>
                </a:uFill>
                <a:latin typeface="Arial"/>
                <a:cs typeface="Arial"/>
                <a:hlinkClick r:id="rId2"/>
              </a:rPr>
              <a:t>Provider</a:t>
            </a:r>
            <a:r>
              <a:rPr sz="1700" b="1" u="heavy" spc="35" dirty="0">
                <a:solidFill>
                  <a:srgbClr val="18171B"/>
                </a:solidFill>
                <a:uFill>
                  <a:solidFill>
                    <a:srgbClr val="18171B"/>
                  </a:solidFill>
                </a:uFill>
                <a:latin typeface="Arial"/>
                <a:cs typeface="Arial"/>
                <a:hlinkClick r:id="rId2"/>
              </a:rPr>
              <a:t> </a:t>
            </a:r>
            <a:r>
              <a:rPr sz="1700" b="1" u="heavy" spc="-10" dirty="0">
                <a:solidFill>
                  <a:srgbClr val="18171B"/>
                </a:solidFill>
                <a:uFill>
                  <a:solidFill>
                    <a:srgbClr val="18171B"/>
                  </a:solidFill>
                </a:uFill>
                <a:latin typeface="Arial"/>
                <a:cs typeface="Arial"/>
                <a:hlinkClick r:id="rId2"/>
              </a:rPr>
              <a:t>Sri</a:t>
            </a:r>
            <a:r>
              <a:rPr sz="1700" b="1" u="heavy" spc="-5" dirty="0">
                <a:solidFill>
                  <a:srgbClr val="18171B"/>
                </a:solidFill>
                <a:uFill>
                  <a:solidFill>
                    <a:srgbClr val="18171B"/>
                  </a:solidFill>
                </a:uFill>
                <a:latin typeface="Arial"/>
                <a:cs typeface="Arial"/>
                <a:hlinkClick r:id="rId2"/>
              </a:rPr>
              <a:t> </a:t>
            </a:r>
            <a:r>
              <a:rPr sz="1700" b="1" u="heavy" spc="-25" dirty="0">
                <a:solidFill>
                  <a:srgbClr val="18171B"/>
                </a:solidFill>
                <a:uFill>
                  <a:solidFill>
                    <a:srgbClr val="18171B"/>
                  </a:solidFill>
                </a:uFill>
                <a:latin typeface="Arial"/>
                <a:cs typeface="Arial"/>
                <a:hlinkClick r:id="rId2"/>
              </a:rPr>
              <a:t>Gan</a:t>
            </a:r>
            <a:r>
              <a:rPr sz="1700" b="1" spc="-25" dirty="0">
                <a:solidFill>
                  <a:srgbClr val="18171B"/>
                </a:solidFill>
                <a:latin typeface="Arial"/>
                <a:cs typeface="Arial"/>
                <a:hlinkClick r:id="rId2"/>
              </a:rPr>
              <a:t>g</a:t>
            </a:r>
            <a:r>
              <a:rPr sz="1700" b="1" u="heavy" spc="-25" dirty="0">
                <a:solidFill>
                  <a:srgbClr val="18171B"/>
                </a:solidFill>
                <a:uFill>
                  <a:solidFill>
                    <a:srgbClr val="18171B"/>
                  </a:solidFill>
                </a:uFill>
                <a:latin typeface="Arial"/>
                <a:cs typeface="Arial"/>
                <a:hlinkClick r:id="rId2"/>
              </a:rPr>
              <a:t>anagar</a:t>
            </a:r>
            <a:r>
              <a:rPr sz="1700" spc="-25" dirty="0">
                <a:solidFill>
                  <a:srgbClr val="18171B"/>
                </a:solidFill>
                <a:latin typeface="Verdana"/>
                <a:cs typeface="Verdana"/>
              </a:rPr>
              <a:t>. </a:t>
            </a:r>
            <a:r>
              <a:rPr sz="1700" spc="-30" dirty="0">
                <a:solidFill>
                  <a:srgbClr val="18171B"/>
                </a:solidFill>
                <a:latin typeface="Verdana"/>
                <a:cs typeface="Verdana"/>
              </a:rPr>
              <a:t>With </a:t>
            </a:r>
            <a:r>
              <a:rPr sz="1700" spc="-15" dirty="0">
                <a:solidFill>
                  <a:srgbClr val="18171B"/>
                </a:solidFill>
                <a:latin typeface="Verdana"/>
                <a:cs typeface="Verdana"/>
              </a:rPr>
              <a:t>our </a:t>
            </a:r>
            <a:r>
              <a:rPr sz="1700" spc="-50" dirty="0">
                <a:solidFill>
                  <a:srgbClr val="18171B"/>
                </a:solidFill>
                <a:latin typeface="Verdana"/>
                <a:cs typeface="Verdana"/>
              </a:rPr>
              <a:t>team</a:t>
            </a:r>
            <a:r>
              <a:rPr sz="1700" spc="-45" dirty="0">
                <a:solidFill>
                  <a:srgbClr val="18171B"/>
                </a:solidFill>
                <a:latin typeface="Verdana"/>
                <a:cs typeface="Verdana"/>
              </a:rPr>
              <a:t> </a:t>
            </a:r>
            <a:r>
              <a:rPr sz="1700" spc="30" dirty="0">
                <a:solidFill>
                  <a:srgbClr val="18171B"/>
                </a:solidFill>
                <a:latin typeface="Verdana"/>
                <a:cs typeface="Verdana"/>
              </a:rPr>
              <a:t>of </a:t>
            </a:r>
            <a:r>
              <a:rPr sz="1700" spc="-35" dirty="0">
                <a:solidFill>
                  <a:srgbClr val="18171B"/>
                </a:solidFill>
                <a:latin typeface="Verdana"/>
                <a:cs typeface="Verdana"/>
              </a:rPr>
              <a:t>knowledgeable </a:t>
            </a:r>
            <a:r>
              <a:rPr sz="1700" spc="-25" dirty="0">
                <a:solidFill>
                  <a:srgbClr val="18171B"/>
                </a:solidFill>
                <a:latin typeface="Verdana"/>
                <a:cs typeface="Verdana"/>
              </a:rPr>
              <a:t>and </a:t>
            </a:r>
            <a:r>
              <a:rPr sz="1700" spc="-20" dirty="0">
                <a:solidFill>
                  <a:srgbClr val="18171B"/>
                </a:solidFill>
                <a:latin typeface="Verdana"/>
                <a:cs typeface="Verdana"/>
              </a:rPr>
              <a:t> </a:t>
            </a:r>
            <a:r>
              <a:rPr sz="1700" spc="-30" dirty="0">
                <a:solidFill>
                  <a:srgbClr val="18171B"/>
                </a:solidFill>
                <a:latin typeface="Verdana"/>
                <a:cs typeface="Verdana"/>
              </a:rPr>
              <a:t>experienced professionals, </a:t>
            </a:r>
            <a:r>
              <a:rPr sz="1700" spc="-50" dirty="0">
                <a:solidFill>
                  <a:srgbClr val="18171B"/>
                </a:solidFill>
                <a:latin typeface="Verdana"/>
                <a:cs typeface="Verdana"/>
              </a:rPr>
              <a:t>we are </a:t>
            </a:r>
            <a:r>
              <a:rPr sz="1700" spc="-15" dirty="0">
                <a:solidFill>
                  <a:srgbClr val="18171B"/>
                </a:solidFill>
                <a:latin typeface="Verdana"/>
                <a:cs typeface="Verdana"/>
              </a:rPr>
              <a:t>the </a:t>
            </a:r>
            <a:r>
              <a:rPr sz="1700" spc="-10" dirty="0">
                <a:solidFill>
                  <a:srgbClr val="18171B"/>
                </a:solidFill>
                <a:latin typeface="Verdana"/>
                <a:cs typeface="Verdana"/>
              </a:rPr>
              <a:t>only </a:t>
            </a:r>
            <a:r>
              <a:rPr sz="1700" spc="-25" dirty="0">
                <a:solidFill>
                  <a:srgbClr val="18171B"/>
                </a:solidFill>
                <a:latin typeface="Verdana"/>
                <a:cs typeface="Verdana"/>
              </a:rPr>
              <a:t>ones who </a:t>
            </a:r>
            <a:r>
              <a:rPr sz="1700" spc="-50" dirty="0">
                <a:solidFill>
                  <a:srgbClr val="18171B"/>
                </a:solidFill>
                <a:latin typeface="Verdana"/>
                <a:cs typeface="Verdana"/>
              </a:rPr>
              <a:t>are always </a:t>
            </a:r>
            <a:r>
              <a:rPr sz="1700" spc="-45" dirty="0">
                <a:solidFill>
                  <a:srgbClr val="18171B"/>
                </a:solidFill>
                <a:latin typeface="Verdana"/>
                <a:cs typeface="Verdana"/>
              </a:rPr>
              <a:t> </a:t>
            </a:r>
            <a:r>
              <a:rPr sz="1700" spc="-25" dirty="0">
                <a:solidFill>
                  <a:srgbClr val="18171B"/>
                </a:solidFill>
                <a:latin typeface="Verdana"/>
                <a:cs typeface="Verdana"/>
              </a:rPr>
              <a:t>there </a:t>
            </a:r>
            <a:r>
              <a:rPr sz="1700" spc="20" dirty="0">
                <a:solidFill>
                  <a:srgbClr val="18171B"/>
                </a:solidFill>
                <a:latin typeface="Verdana"/>
                <a:cs typeface="Verdana"/>
              </a:rPr>
              <a:t>to </a:t>
            </a:r>
            <a:r>
              <a:rPr sz="1700" spc="-35" dirty="0">
                <a:solidFill>
                  <a:srgbClr val="18171B"/>
                </a:solidFill>
                <a:latin typeface="Verdana"/>
                <a:cs typeface="Verdana"/>
              </a:rPr>
              <a:t>assist </a:t>
            </a:r>
            <a:r>
              <a:rPr sz="1700" spc="-25" dirty="0">
                <a:solidFill>
                  <a:srgbClr val="18171B"/>
                </a:solidFill>
                <a:latin typeface="Verdana"/>
                <a:cs typeface="Verdana"/>
              </a:rPr>
              <a:t>you </a:t>
            </a:r>
            <a:r>
              <a:rPr sz="1700" spc="-20" dirty="0">
                <a:solidFill>
                  <a:srgbClr val="18171B"/>
                </a:solidFill>
                <a:latin typeface="Verdana"/>
                <a:cs typeface="Verdana"/>
              </a:rPr>
              <a:t>in </a:t>
            </a:r>
            <a:r>
              <a:rPr sz="1700" spc="-30" dirty="0">
                <a:solidFill>
                  <a:srgbClr val="18171B"/>
                </a:solidFill>
                <a:latin typeface="Verdana"/>
                <a:cs typeface="Verdana"/>
              </a:rPr>
              <a:t>delivering </a:t>
            </a:r>
            <a:r>
              <a:rPr sz="1700" spc="-5" dirty="0">
                <a:solidFill>
                  <a:srgbClr val="18171B"/>
                </a:solidFill>
                <a:latin typeface="Verdana"/>
                <a:cs typeface="Verdana"/>
              </a:rPr>
              <a:t>top-notch </a:t>
            </a:r>
            <a:r>
              <a:rPr sz="1700" spc="-45" dirty="0">
                <a:solidFill>
                  <a:srgbClr val="18171B"/>
                </a:solidFill>
                <a:latin typeface="Verdana"/>
                <a:cs typeface="Verdana"/>
              </a:rPr>
              <a:t>services. </a:t>
            </a:r>
            <a:r>
              <a:rPr sz="1700" spc="-10" dirty="0">
                <a:solidFill>
                  <a:srgbClr val="18171B"/>
                </a:solidFill>
                <a:latin typeface="Verdana"/>
                <a:cs typeface="Verdana"/>
              </a:rPr>
              <a:t>Also </a:t>
            </a:r>
            <a:r>
              <a:rPr sz="1700" spc="-45" dirty="0">
                <a:solidFill>
                  <a:srgbClr val="18171B"/>
                </a:solidFill>
                <a:latin typeface="Verdana"/>
                <a:cs typeface="Verdana"/>
              </a:rPr>
              <a:t>raises </a:t>
            </a:r>
            <a:r>
              <a:rPr sz="1700" spc="-15" dirty="0">
                <a:solidFill>
                  <a:srgbClr val="18171B"/>
                </a:solidFill>
                <a:latin typeface="Verdana"/>
                <a:cs typeface="Verdana"/>
              </a:rPr>
              <a:t>the </a:t>
            </a:r>
            <a:r>
              <a:rPr sz="1700" spc="-10" dirty="0">
                <a:solidFill>
                  <a:srgbClr val="18171B"/>
                </a:solidFill>
                <a:latin typeface="Verdana"/>
                <a:cs typeface="Verdana"/>
              </a:rPr>
              <a:t> </a:t>
            </a:r>
            <a:r>
              <a:rPr sz="1700" dirty="0">
                <a:solidFill>
                  <a:srgbClr val="18171B"/>
                </a:solidFill>
                <a:latin typeface="Verdana"/>
                <a:cs typeface="Verdana"/>
              </a:rPr>
              <a:t>credibility </a:t>
            </a:r>
            <a:r>
              <a:rPr sz="1700" spc="-25" dirty="0">
                <a:solidFill>
                  <a:srgbClr val="18171B"/>
                </a:solidFill>
                <a:latin typeface="Verdana"/>
                <a:cs typeface="Verdana"/>
              </a:rPr>
              <a:t>and </a:t>
            </a:r>
            <a:r>
              <a:rPr sz="1700" spc="-15" dirty="0">
                <a:solidFill>
                  <a:srgbClr val="18171B"/>
                </a:solidFill>
                <a:latin typeface="Verdana"/>
                <a:cs typeface="Verdana"/>
              </a:rPr>
              <a:t>visibility </a:t>
            </a:r>
            <a:r>
              <a:rPr sz="1700" spc="30" dirty="0">
                <a:solidFill>
                  <a:srgbClr val="18171B"/>
                </a:solidFill>
                <a:latin typeface="Verdana"/>
                <a:cs typeface="Verdana"/>
              </a:rPr>
              <a:t>of </a:t>
            </a:r>
            <a:r>
              <a:rPr sz="1700" spc="-75" dirty="0">
                <a:solidFill>
                  <a:srgbClr val="18171B"/>
                </a:solidFill>
                <a:latin typeface="Verdana"/>
                <a:cs typeface="Verdana"/>
              </a:rPr>
              <a:t>a </a:t>
            </a:r>
            <a:r>
              <a:rPr sz="1700" spc="-45" dirty="0">
                <a:solidFill>
                  <a:srgbClr val="18171B"/>
                </a:solidFill>
                <a:latin typeface="Verdana"/>
                <a:cs typeface="Verdana"/>
              </a:rPr>
              <a:t>brand. </a:t>
            </a:r>
            <a:r>
              <a:rPr sz="1700" spc="-35" dirty="0">
                <a:solidFill>
                  <a:srgbClr val="18171B"/>
                </a:solidFill>
                <a:latin typeface="Verdana"/>
                <a:cs typeface="Verdana"/>
              </a:rPr>
              <a:t>Businesses </a:t>
            </a:r>
            <a:r>
              <a:rPr sz="1700" spc="-15" dirty="0">
                <a:solidFill>
                  <a:srgbClr val="18171B"/>
                </a:solidFill>
                <a:latin typeface="Verdana"/>
                <a:cs typeface="Verdana"/>
              </a:rPr>
              <a:t>that routinely </a:t>
            </a:r>
            <a:r>
              <a:rPr sz="1700" spc="-75" dirty="0">
                <a:solidFill>
                  <a:srgbClr val="18171B"/>
                </a:solidFill>
                <a:latin typeface="Verdana"/>
                <a:cs typeface="Verdana"/>
              </a:rPr>
              <a:t>rank </a:t>
            </a:r>
            <a:r>
              <a:rPr sz="1700" spc="-70" dirty="0">
                <a:solidFill>
                  <a:srgbClr val="18171B"/>
                </a:solidFill>
                <a:latin typeface="Verdana"/>
                <a:cs typeface="Verdana"/>
              </a:rPr>
              <a:t> </a:t>
            </a:r>
            <a:r>
              <a:rPr sz="1700" spc="-15" dirty="0">
                <a:solidFill>
                  <a:srgbClr val="18171B"/>
                </a:solidFill>
                <a:latin typeface="Verdana"/>
                <a:cs typeface="Verdana"/>
              </a:rPr>
              <a:t>well</a:t>
            </a:r>
            <a:r>
              <a:rPr sz="1700" spc="-120" dirty="0">
                <a:solidFill>
                  <a:srgbClr val="18171B"/>
                </a:solidFill>
                <a:latin typeface="Verdana"/>
                <a:cs typeface="Verdana"/>
              </a:rPr>
              <a:t> </a:t>
            </a:r>
            <a:r>
              <a:rPr sz="1700" spc="-20" dirty="0">
                <a:solidFill>
                  <a:srgbClr val="18171B"/>
                </a:solidFill>
                <a:latin typeface="Verdana"/>
                <a:cs typeface="Verdana"/>
              </a:rPr>
              <a:t>in</a:t>
            </a:r>
            <a:r>
              <a:rPr sz="1700" spc="-120" dirty="0">
                <a:solidFill>
                  <a:srgbClr val="18171B"/>
                </a:solidFill>
                <a:latin typeface="Verdana"/>
                <a:cs typeface="Verdana"/>
              </a:rPr>
              <a:t> </a:t>
            </a:r>
            <a:r>
              <a:rPr sz="1700" spc="-30" dirty="0">
                <a:solidFill>
                  <a:srgbClr val="18171B"/>
                </a:solidFill>
                <a:latin typeface="Verdana"/>
                <a:cs typeface="Verdana"/>
              </a:rPr>
              <a:t>search</a:t>
            </a:r>
            <a:r>
              <a:rPr sz="1700" spc="-120" dirty="0">
                <a:solidFill>
                  <a:srgbClr val="18171B"/>
                </a:solidFill>
                <a:latin typeface="Verdana"/>
                <a:cs typeface="Verdana"/>
              </a:rPr>
              <a:t> </a:t>
            </a:r>
            <a:r>
              <a:rPr sz="1700" spc="-20" dirty="0">
                <a:solidFill>
                  <a:srgbClr val="18171B"/>
                </a:solidFill>
                <a:latin typeface="Verdana"/>
                <a:cs typeface="Verdana"/>
              </a:rPr>
              <a:t>results</a:t>
            </a:r>
            <a:r>
              <a:rPr sz="1700" spc="-120" dirty="0">
                <a:solidFill>
                  <a:srgbClr val="18171B"/>
                </a:solidFill>
                <a:latin typeface="Verdana"/>
                <a:cs typeface="Verdana"/>
              </a:rPr>
              <a:t> </a:t>
            </a:r>
            <a:r>
              <a:rPr sz="1700" spc="15" dirty="0">
                <a:solidFill>
                  <a:srgbClr val="18171B"/>
                </a:solidFill>
                <a:latin typeface="Verdana"/>
                <a:cs typeface="Verdana"/>
              </a:rPr>
              <a:t>for</a:t>
            </a:r>
            <a:r>
              <a:rPr sz="1700" spc="-114" dirty="0">
                <a:solidFill>
                  <a:srgbClr val="18171B"/>
                </a:solidFill>
                <a:latin typeface="Verdana"/>
                <a:cs typeface="Verdana"/>
              </a:rPr>
              <a:t> </a:t>
            </a:r>
            <a:r>
              <a:rPr sz="1700" spc="-15" dirty="0">
                <a:solidFill>
                  <a:srgbClr val="18171B"/>
                </a:solidFill>
                <a:latin typeface="Verdana"/>
                <a:cs typeface="Verdana"/>
              </a:rPr>
              <a:t>pertinent</a:t>
            </a:r>
            <a:r>
              <a:rPr sz="1700" spc="-120" dirty="0">
                <a:solidFill>
                  <a:srgbClr val="18171B"/>
                </a:solidFill>
                <a:latin typeface="Verdana"/>
                <a:cs typeface="Verdana"/>
              </a:rPr>
              <a:t> </a:t>
            </a:r>
            <a:r>
              <a:rPr sz="1700" spc="-20" dirty="0">
                <a:solidFill>
                  <a:srgbClr val="18171B"/>
                </a:solidFill>
                <a:latin typeface="Verdana"/>
                <a:cs typeface="Verdana"/>
              </a:rPr>
              <a:t>questions</a:t>
            </a:r>
            <a:r>
              <a:rPr sz="1700" spc="-120" dirty="0">
                <a:solidFill>
                  <a:srgbClr val="18171B"/>
                </a:solidFill>
                <a:latin typeface="Verdana"/>
                <a:cs typeface="Verdana"/>
              </a:rPr>
              <a:t> </a:t>
            </a:r>
            <a:r>
              <a:rPr sz="1700" spc="-5" dirty="0">
                <a:solidFill>
                  <a:srgbClr val="18171B"/>
                </a:solidFill>
                <a:latin typeface="Verdana"/>
                <a:cs typeface="Verdana"/>
              </a:rPr>
              <a:t>position</a:t>
            </a:r>
            <a:r>
              <a:rPr sz="1700" spc="-120" dirty="0">
                <a:solidFill>
                  <a:srgbClr val="18171B"/>
                </a:solidFill>
                <a:latin typeface="Verdana"/>
                <a:cs typeface="Verdana"/>
              </a:rPr>
              <a:t> </a:t>
            </a:r>
            <a:r>
              <a:rPr sz="1700" spc="-35" dirty="0">
                <a:solidFill>
                  <a:srgbClr val="18171B"/>
                </a:solidFill>
                <a:latin typeface="Verdana"/>
                <a:cs typeface="Verdana"/>
              </a:rPr>
              <a:t>themselves</a:t>
            </a:r>
            <a:r>
              <a:rPr sz="1700" spc="-114" dirty="0">
                <a:solidFill>
                  <a:srgbClr val="18171B"/>
                </a:solidFill>
                <a:latin typeface="Verdana"/>
                <a:cs typeface="Verdana"/>
              </a:rPr>
              <a:t> </a:t>
            </a:r>
            <a:r>
              <a:rPr sz="1700" spc="-60" dirty="0">
                <a:solidFill>
                  <a:srgbClr val="18171B"/>
                </a:solidFill>
                <a:latin typeface="Verdana"/>
                <a:cs typeface="Verdana"/>
              </a:rPr>
              <a:t>as </a:t>
            </a:r>
            <a:r>
              <a:rPr sz="1700" spc="-585" dirty="0">
                <a:solidFill>
                  <a:srgbClr val="18171B"/>
                </a:solidFill>
                <a:latin typeface="Verdana"/>
                <a:cs typeface="Verdana"/>
              </a:rPr>
              <a:t> </a:t>
            </a:r>
            <a:r>
              <a:rPr sz="1700" spc="-20" dirty="0">
                <a:solidFill>
                  <a:srgbClr val="18171B"/>
                </a:solidFill>
                <a:latin typeface="Verdana"/>
                <a:cs typeface="Verdana"/>
              </a:rPr>
              <a:t>authority in their </a:t>
            </a:r>
            <a:r>
              <a:rPr sz="1700" spc="-5" dirty="0">
                <a:solidFill>
                  <a:srgbClr val="18171B"/>
                </a:solidFill>
                <a:latin typeface="Verdana"/>
                <a:cs typeface="Verdana"/>
              </a:rPr>
              <a:t>sector </a:t>
            </a:r>
            <a:r>
              <a:rPr sz="1700" spc="-25" dirty="0">
                <a:solidFill>
                  <a:srgbClr val="18171B"/>
                </a:solidFill>
                <a:latin typeface="Verdana"/>
                <a:cs typeface="Verdana"/>
              </a:rPr>
              <a:t>and </a:t>
            </a:r>
            <a:r>
              <a:rPr sz="1700" spc="-35" dirty="0">
                <a:solidFill>
                  <a:srgbClr val="18171B"/>
                </a:solidFill>
                <a:latin typeface="Verdana"/>
                <a:cs typeface="Verdana"/>
              </a:rPr>
              <a:t>win </a:t>
            </a:r>
            <a:r>
              <a:rPr sz="1700" spc="-15" dirty="0">
                <a:solidFill>
                  <a:srgbClr val="18171B"/>
                </a:solidFill>
                <a:latin typeface="Verdana"/>
                <a:cs typeface="Verdana"/>
              </a:rPr>
              <a:t>the </a:t>
            </a:r>
            <a:r>
              <a:rPr sz="1700" spc="-10" dirty="0">
                <a:solidFill>
                  <a:srgbClr val="18171B"/>
                </a:solidFill>
                <a:latin typeface="Verdana"/>
                <a:cs typeface="Verdana"/>
              </a:rPr>
              <a:t>respect </a:t>
            </a:r>
            <a:r>
              <a:rPr sz="1700" spc="-25" dirty="0">
                <a:solidFill>
                  <a:srgbClr val="18171B"/>
                </a:solidFill>
                <a:latin typeface="Verdana"/>
                <a:cs typeface="Verdana"/>
              </a:rPr>
              <a:t>and </a:t>
            </a:r>
            <a:r>
              <a:rPr sz="1700" spc="-20" dirty="0">
                <a:solidFill>
                  <a:srgbClr val="18171B"/>
                </a:solidFill>
                <a:latin typeface="Verdana"/>
                <a:cs typeface="Verdana"/>
              </a:rPr>
              <a:t>recognition </a:t>
            </a:r>
            <a:r>
              <a:rPr sz="1700" spc="30" dirty="0">
                <a:solidFill>
                  <a:srgbClr val="18171B"/>
                </a:solidFill>
                <a:latin typeface="Verdana"/>
                <a:cs typeface="Verdana"/>
              </a:rPr>
              <a:t>of </a:t>
            </a:r>
            <a:r>
              <a:rPr sz="1700" spc="35" dirty="0">
                <a:solidFill>
                  <a:srgbClr val="18171B"/>
                </a:solidFill>
                <a:latin typeface="Verdana"/>
                <a:cs typeface="Verdana"/>
              </a:rPr>
              <a:t> </a:t>
            </a:r>
            <a:r>
              <a:rPr sz="1700" spc="25" dirty="0">
                <a:solidFill>
                  <a:srgbClr val="18171B"/>
                </a:solidFill>
                <a:latin typeface="Verdana"/>
                <a:cs typeface="Verdana"/>
              </a:rPr>
              <a:t>p</a:t>
            </a:r>
            <a:r>
              <a:rPr sz="1700" spc="10" dirty="0">
                <a:solidFill>
                  <a:srgbClr val="18171B"/>
                </a:solidFill>
                <a:latin typeface="Verdana"/>
                <a:cs typeface="Verdana"/>
              </a:rPr>
              <a:t>o</a:t>
            </a:r>
            <a:r>
              <a:rPr sz="1700" spc="20" dirty="0">
                <a:solidFill>
                  <a:srgbClr val="18171B"/>
                </a:solidFill>
                <a:latin typeface="Verdana"/>
                <a:cs typeface="Verdana"/>
              </a:rPr>
              <a:t>t</a:t>
            </a:r>
            <a:r>
              <a:rPr sz="1700" spc="-45" dirty="0">
                <a:solidFill>
                  <a:srgbClr val="18171B"/>
                </a:solidFill>
                <a:latin typeface="Verdana"/>
                <a:cs typeface="Verdana"/>
              </a:rPr>
              <a:t>e</a:t>
            </a:r>
            <a:r>
              <a:rPr sz="1700" spc="-30" dirty="0">
                <a:solidFill>
                  <a:srgbClr val="18171B"/>
                </a:solidFill>
                <a:latin typeface="Verdana"/>
                <a:cs typeface="Verdana"/>
              </a:rPr>
              <a:t>n</a:t>
            </a:r>
            <a:r>
              <a:rPr sz="1700" spc="20" dirty="0">
                <a:solidFill>
                  <a:srgbClr val="18171B"/>
                </a:solidFill>
                <a:latin typeface="Verdana"/>
                <a:cs typeface="Verdana"/>
              </a:rPr>
              <a:t>t</a:t>
            </a:r>
            <a:r>
              <a:rPr sz="1700" spc="-20" dirty="0">
                <a:solidFill>
                  <a:srgbClr val="18171B"/>
                </a:solidFill>
                <a:latin typeface="Verdana"/>
                <a:cs typeface="Verdana"/>
              </a:rPr>
              <a:t>i</a:t>
            </a:r>
            <a:r>
              <a:rPr sz="1700" spc="-80" dirty="0">
                <a:solidFill>
                  <a:srgbClr val="18171B"/>
                </a:solidFill>
                <a:latin typeface="Verdana"/>
                <a:cs typeface="Verdana"/>
              </a:rPr>
              <a:t>a</a:t>
            </a:r>
            <a:r>
              <a:rPr sz="1700" spc="30" dirty="0">
                <a:solidFill>
                  <a:srgbClr val="18171B"/>
                </a:solidFill>
                <a:latin typeface="Verdana"/>
                <a:cs typeface="Verdana"/>
              </a:rPr>
              <a:t>l</a:t>
            </a:r>
            <a:r>
              <a:rPr sz="1700" spc="-185" dirty="0">
                <a:solidFill>
                  <a:srgbClr val="18171B"/>
                </a:solidFill>
                <a:latin typeface="Verdana"/>
                <a:cs typeface="Verdana"/>
              </a:rPr>
              <a:t> </a:t>
            </a:r>
            <a:r>
              <a:rPr sz="1700" spc="50" dirty="0">
                <a:solidFill>
                  <a:srgbClr val="18171B"/>
                </a:solidFill>
                <a:latin typeface="Verdana"/>
                <a:cs typeface="Verdana"/>
              </a:rPr>
              <a:t>c</a:t>
            </a:r>
            <a:r>
              <a:rPr sz="1700" spc="-45" dirty="0">
                <a:solidFill>
                  <a:srgbClr val="18171B"/>
                </a:solidFill>
                <a:latin typeface="Verdana"/>
                <a:cs typeface="Verdana"/>
              </a:rPr>
              <a:t>us</a:t>
            </a:r>
            <a:r>
              <a:rPr sz="1700" spc="20" dirty="0">
                <a:solidFill>
                  <a:srgbClr val="18171B"/>
                </a:solidFill>
                <a:latin typeface="Verdana"/>
                <a:cs typeface="Verdana"/>
              </a:rPr>
              <a:t>t</a:t>
            </a:r>
            <a:r>
              <a:rPr sz="1700" spc="10" dirty="0">
                <a:solidFill>
                  <a:srgbClr val="18171B"/>
                </a:solidFill>
                <a:latin typeface="Verdana"/>
                <a:cs typeface="Verdana"/>
              </a:rPr>
              <a:t>o</a:t>
            </a:r>
            <a:r>
              <a:rPr sz="1700" spc="-100" dirty="0">
                <a:solidFill>
                  <a:srgbClr val="18171B"/>
                </a:solidFill>
                <a:latin typeface="Verdana"/>
                <a:cs typeface="Verdana"/>
              </a:rPr>
              <a:t>m</a:t>
            </a:r>
            <a:r>
              <a:rPr sz="1700" spc="-45" dirty="0">
                <a:solidFill>
                  <a:srgbClr val="18171B"/>
                </a:solidFill>
                <a:latin typeface="Verdana"/>
                <a:cs typeface="Verdana"/>
              </a:rPr>
              <a:t>e</a:t>
            </a:r>
            <a:r>
              <a:rPr sz="1700" spc="-25" dirty="0">
                <a:solidFill>
                  <a:srgbClr val="18171B"/>
                </a:solidFill>
                <a:latin typeface="Verdana"/>
                <a:cs typeface="Verdana"/>
              </a:rPr>
              <a:t>r</a:t>
            </a:r>
            <a:r>
              <a:rPr sz="1700" spc="-45" dirty="0">
                <a:solidFill>
                  <a:srgbClr val="18171B"/>
                </a:solidFill>
                <a:latin typeface="Verdana"/>
                <a:cs typeface="Verdana"/>
              </a:rPr>
              <a:t>s</a:t>
            </a:r>
            <a:r>
              <a:rPr sz="1700" spc="-175" dirty="0">
                <a:solidFill>
                  <a:srgbClr val="18171B"/>
                </a:solidFill>
                <a:latin typeface="Verdana"/>
                <a:cs typeface="Verdana"/>
              </a:rPr>
              <a:t>.</a:t>
            </a:r>
            <a:endParaRPr sz="17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41992" y="1343493"/>
            <a:ext cx="6876415" cy="51041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300" b="1" spc="5" dirty="0">
                <a:latin typeface="Arial"/>
                <a:cs typeface="Arial"/>
              </a:rPr>
              <a:t>Professionalism</a:t>
            </a:r>
            <a:endParaRPr sz="2300">
              <a:latin typeface="Arial"/>
              <a:cs typeface="Arial"/>
            </a:endParaRPr>
          </a:p>
          <a:p>
            <a:pPr marL="12700" marR="5080" algn="just">
              <a:lnSpc>
                <a:spcPct val="113999"/>
              </a:lnSpc>
              <a:spcBef>
                <a:spcPts val="2350"/>
              </a:spcBef>
            </a:pPr>
            <a:r>
              <a:rPr sz="1700" spc="-50" dirty="0">
                <a:latin typeface="Verdana"/>
                <a:cs typeface="Verdana"/>
              </a:rPr>
              <a:t>Having</a:t>
            </a:r>
            <a:r>
              <a:rPr sz="1700" spc="-45" dirty="0">
                <a:latin typeface="Verdana"/>
                <a:cs typeface="Verdana"/>
              </a:rPr>
              <a:t> </a:t>
            </a:r>
            <a:r>
              <a:rPr sz="1700" spc="-75" dirty="0">
                <a:latin typeface="Verdana"/>
                <a:cs typeface="Verdana"/>
              </a:rPr>
              <a:t>a</a:t>
            </a:r>
            <a:r>
              <a:rPr sz="1700" spc="-70" dirty="0">
                <a:latin typeface="Verdana"/>
                <a:cs typeface="Verdana"/>
              </a:rPr>
              <a:t> </a:t>
            </a:r>
            <a:r>
              <a:rPr sz="1700" spc="-35" dirty="0">
                <a:latin typeface="Verdana"/>
                <a:cs typeface="Verdana"/>
              </a:rPr>
              <a:t>well-executed</a:t>
            </a:r>
            <a:r>
              <a:rPr sz="1700" spc="-30" dirty="0">
                <a:latin typeface="Verdana"/>
                <a:cs typeface="Verdana"/>
              </a:rPr>
              <a:t> </a:t>
            </a:r>
            <a:r>
              <a:rPr sz="1700" spc="-65" dirty="0">
                <a:latin typeface="Verdana"/>
                <a:cs typeface="Verdana"/>
              </a:rPr>
              <a:t>SEO</a:t>
            </a:r>
            <a:r>
              <a:rPr sz="1700" spc="-60" dirty="0">
                <a:latin typeface="Verdana"/>
                <a:cs typeface="Verdana"/>
              </a:rPr>
              <a:t> </a:t>
            </a:r>
            <a:r>
              <a:rPr sz="1700" spc="-15" dirty="0">
                <a:latin typeface="Verdana"/>
                <a:cs typeface="Verdana"/>
              </a:rPr>
              <a:t>plan</a:t>
            </a:r>
            <a:r>
              <a:rPr sz="1700" spc="-10" dirty="0">
                <a:latin typeface="Verdana"/>
                <a:cs typeface="Verdana"/>
              </a:rPr>
              <a:t> </a:t>
            </a:r>
            <a:r>
              <a:rPr sz="1700" spc="-20" dirty="0">
                <a:latin typeface="Verdana"/>
                <a:cs typeface="Verdana"/>
              </a:rPr>
              <a:t>can</a:t>
            </a:r>
            <a:r>
              <a:rPr sz="1700" spc="-15" dirty="0">
                <a:latin typeface="Verdana"/>
                <a:cs typeface="Verdana"/>
              </a:rPr>
              <a:t> </a:t>
            </a:r>
            <a:r>
              <a:rPr sz="1700" spc="-60" dirty="0">
                <a:latin typeface="Verdana"/>
                <a:cs typeface="Verdana"/>
              </a:rPr>
              <a:t>give</a:t>
            </a:r>
            <a:r>
              <a:rPr sz="1700" spc="-55" dirty="0">
                <a:latin typeface="Verdana"/>
                <a:cs typeface="Verdana"/>
              </a:rPr>
              <a:t> </a:t>
            </a:r>
            <a:r>
              <a:rPr sz="1700" spc="-40" dirty="0">
                <a:latin typeface="Verdana"/>
                <a:cs typeface="Verdana"/>
              </a:rPr>
              <a:t>organizations</a:t>
            </a:r>
            <a:r>
              <a:rPr sz="1700" spc="-35" dirty="0">
                <a:latin typeface="Verdana"/>
                <a:cs typeface="Verdana"/>
              </a:rPr>
              <a:t> </a:t>
            </a:r>
            <a:r>
              <a:rPr sz="1700" spc="-75" dirty="0">
                <a:latin typeface="Verdana"/>
                <a:cs typeface="Verdana"/>
              </a:rPr>
              <a:t>a </a:t>
            </a:r>
            <a:r>
              <a:rPr sz="1700" spc="-70" dirty="0">
                <a:latin typeface="Verdana"/>
                <a:cs typeface="Verdana"/>
              </a:rPr>
              <a:t> </a:t>
            </a:r>
            <a:r>
              <a:rPr sz="1700" spc="-25" dirty="0">
                <a:latin typeface="Verdana"/>
                <a:cs typeface="Verdana"/>
              </a:rPr>
              <a:t>substantial</a:t>
            </a:r>
            <a:r>
              <a:rPr sz="1700" spc="-20" dirty="0">
                <a:latin typeface="Verdana"/>
                <a:cs typeface="Verdana"/>
              </a:rPr>
              <a:t> </a:t>
            </a:r>
            <a:r>
              <a:rPr sz="1700" spc="-50" dirty="0">
                <a:latin typeface="Verdana"/>
                <a:cs typeface="Verdana"/>
              </a:rPr>
              <a:t>advantage</a:t>
            </a:r>
            <a:r>
              <a:rPr sz="1700" spc="-45" dirty="0">
                <a:latin typeface="Verdana"/>
                <a:cs typeface="Verdana"/>
              </a:rPr>
              <a:t> </a:t>
            </a:r>
            <a:r>
              <a:rPr sz="1700" spc="-25" dirty="0">
                <a:latin typeface="Verdana"/>
                <a:cs typeface="Verdana"/>
              </a:rPr>
              <a:t>over</a:t>
            </a:r>
            <a:r>
              <a:rPr sz="1700" spc="-20" dirty="0">
                <a:latin typeface="Verdana"/>
                <a:cs typeface="Verdana"/>
              </a:rPr>
              <a:t> their</a:t>
            </a:r>
            <a:r>
              <a:rPr sz="1700" spc="-15" dirty="0">
                <a:latin typeface="Verdana"/>
                <a:cs typeface="Verdana"/>
              </a:rPr>
              <a:t> </a:t>
            </a:r>
            <a:r>
              <a:rPr sz="1700" spc="-10" dirty="0">
                <a:latin typeface="Verdana"/>
                <a:cs typeface="Verdana"/>
              </a:rPr>
              <a:t>competitors</a:t>
            </a:r>
            <a:r>
              <a:rPr sz="1700" spc="-5" dirty="0">
                <a:latin typeface="Verdana"/>
                <a:cs typeface="Verdana"/>
              </a:rPr>
              <a:t> </a:t>
            </a:r>
            <a:r>
              <a:rPr sz="1700" spc="-20" dirty="0">
                <a:latin typeface="Verdana"/>
                <a:cs typeface="Verdana"/>
              </a:rPr>
              <a:t>in</a:t>
            </a:r>
            <a:r>
              <a:rPr sz="1700" spc="-15" dirty="0">
                <a:latin typeface="Verdana"/>
                <a:cs typeface="Verdana"/>
              </a:rPr>
              <a:t> </a:t>
            </a:r>
            <a:r>
              <a:rPr sz="1700" spc="-25" dirty="0">
                <a:latin typeface="Verdana"/>
                <a:cs typeface="Verdana"/>
              </a:rPr>
              <a:t>today's </a:t>
            </a:r>
            <a:r>
              <a:rPr sz="1700" spc="-20" dirty="0">
                <a:latin typeface="Verdana"/>
                <a:cs typeface="Verdana"/>
              </a:rPr>
              <a:t> </a:t>
            </a:r>
            <a:r>
              <a:rPr sz="1700" spc="-15" dirty="0">
                <a:latin typeface="Verdana"/>
                <a:cs typeface="Verdana"/>
              </a:rPr>
              <a:t>competitive</a:t>
            </a:r>
            <a:r>
              <a:rPr sz="1700" spc="-110" dirty="0">
                <a:latin typeface="Verdana"/>
                <a:cs typeface="Verdana"/>
              </a:rPr>
              <a:t> </a:t>
            </a:r>
            <a:r>
              <a:rPr sz="1700" spc="-30" dirty="0">
                <a:latin typeface="Verdana"/>
                <a:cs typeface="Verdana"/>
              </a:rPr>
              <a:t>business</a:t>
            </a:r>
            <a:r>
              <a:rPr sz="1700" spc="-110" dirty="0">
                <a:latin typeface="Verdana"/>
                <a:cs typeface="Verdana"/>
              </a:rPr>
              <a:t> </a:t>
            </a:r>
            <a:r>
              <a:rPr sz="1700" spc="-50" dirty="0">
                <a:latin typeface="Verdana"/>
                <a:cs typeface="Verdana"/>
              </a:rPr>
              <a:t>scene.</a:t>
            </a:r>
            <a:r>
              <a:rPr sz="1700" spc="-110" dirty="0">
                <a:latin typeface="Verdana"/>
                <a:cs typeface="Verdana"/>
              </a:rPr>
              <a:t> </a:t>
            </a:r>
            <a:r>
              <a:rPr sz="1700" spc="-35" dirty="0">
                <a:latin typeface="Verdana"/>
                <a:cs typeface="Verdana"/>
              </a:rPr>
              <a:t>Businesses</a:t>
            </a:r>
            <a:r>
              <a:rPr sz="1700" spc="-110" dirty="0">
                <a:latin typeface="Verdana"/>
                <a:cs typeface="Verdana"/>
              </a:rPr>
              <a:t> </a:t>
            </a:r>
            <a:r>
              <a:rPr sz="1700" spc="-20" dirty="0">
                <a:latin typeface="Verdana"/>
                <a:cs typeface="Verdana"/>
              </a:rPr>
              <a:t>can</a:t>
            </a:r>
            <a:r>
              <a:rPr sz="1700" spc="-110" dirty="0">
                <a:latin typeface="Verdana"/>
                <a:cs typeface="Verdana"/>
              </a:rPr>
              <a:t> </a:t>
            </a:r>
            <a:r>
              <a:rPr sz="1700" spc="-35" dirty="0">
                <a:latin typeface="Verdana"/>
                <a:cs typeface="Verdana"/>
              </a:rPr>
              <a:t>draw</a:t>
            </a:r>
            <a:r>
              <a:rPr sz="1700" spc="-105" dirty="0">
                <a:latin typeface="Verdana"/>
                <a:cs typeface="Verdana"/>
              </a:rPr>
              <a:t> </a:t>
            </a:r>
            <a:r>
              <a:rPr sz="1700" spc="-20" dirty="0">
                <a:latin typeface="Verdana"/>
                <a:cs typeface="Verdana"/>
              </a:rPr>
              <a:t>in</a:t>
            </a:r>
            <a:r>
              <a:rPr sz="1700" spc="-110" dirty="0">
                <a:latin typeface="Verdana"/>
                <a:cs typeface="Verdana"/>
              </a:rPr>
              <a:t> </a:t>
            </a:r>
            <a:r>
              <a:rPr sz="1700" spc="-40" dirty="0">
                <a:latin typeface="Verdana"/>
                <a:cs typeface="Verdana"/>
              </a:rPr>
              <a:t>more</a:t>
            </a:r>
            <a:r>
              <a:rPr sz="1700" spc="-110" dirty="0">
                <a:latin typeface="Verdana"/>
                <a:cs typeface="Verdana"/>
              </a:rPr>
              <a:t> </a:t>
            </a:r>
            <a:r>
              <a:rPr sz="1700" spc="-25" dirty="0">
                <a:latin typeface="Verdana"/>
                <a:cs typeface="Verdana"/>
              </a:rPr>
              <a:t>clients, </a:t>
            </a:r>
            <a:r>
              <a:rPr sz="1700" spc="-585" dirty="0">
                <a:latin typeface="Verdana"/>
                <a:cs typeface="Verdana"/>
              </a:rPr>
              <a:t> </a:t>
            </a:r>
            <a:r>
              <a:rPr sz="1700" spc="-50" dirty="0">
                <a:latin typeface="Verdana"/>
                <a:cs typeface="Verdana"/>
              </a:rPr>
              <a:t>grow </a:t>
            </a:r>
            <a:r>
              <a:rPr sz="1700" spc="-20" dirty="0">
                <a:latin typeface="Verdana"/>
                <a:cs typeface="Verdana"/>
              </a:rPr>
              <a:t>their </a:t>
            </a:r>
            <a:r>
              <a:rPr sz="1700" spc="-65" dirty="0">
                <a:latin typeface="Verdana"/>
                <a:cs typeface="Verdana"/>
              </a:rPr>
              <a:t>market share, </a:t>
            </a:r>
            <a:r>
              <a:rPr sz="1700" spc="-25" dirty="0">
                <a:latin typeface="Verdana"/>
                <a:cs typeface="Verdana"/>
              </a:rPr>
              <a:t>and </a:t>
            </a:r>
            <a:r>
              <a:rPr sz="1700" spc="-15" dirty="0">
                <a:latin typeface="Verdana"/>
                <a:cs typeface="Verdana"/>
              </a:rPr>
              <a:t>become </a:t>
            </a:r>
            <a:r>
              <a:rPr sz="1700" spc="-30" dirty="0">
                <a:latin typeface="Verdana"/>
                <a:cs typeface="Verdana"/>
              </a:rPr>
              <a:t>recognized </a:t>
            </a:r>
            <a:r>
              <a:rPr sz="1700" spc="-60" dirty="0">
                <a:latin typeface="Verdana"/>
                <a:cs typeface="Verdana"/>
              </a:rPr>
              <a:t>as </a:t>
            </a:r>
            <a:r>
              <a:rPr sz="1700" spc="-25" dirty="0">
                <a:latin typeface="Verdana"/>
                <a:cs typeface="Verdana"/>
              </a:rPr>
              <a:t>leaders </a:t>
            </a:r>
            <a:r>
              <a:rPr sz="1700" spc="-20" dirty="0">
                <a:latin typeface="Verdana"/>
                <a:cs typeface="Verdana"/>
              </a:rPr>
              <a:t>in </a:t>
            </a:r>
            <a:r>
              <a:rPr sz="1700" spc="-15" dirty="0">
                <a:latin typeface="Verdana"/>
                <a:cs typeface="Verdana"/>
              </a:rPr>
              <a:t> </a:t>
            </a:r>
            <a:r>
              <a:rPr sz="1700" spc="-20" dirty="0">
                <a:latin typeface="Verdana"/>
                <a:cs typeface="Verdana"/>
              </a:rPr>
              <a:t>their </a:t>
            </a:r>
            <a:r>
              <a:rPr sz="1700" spc="-5" dirty="0">
                <a:latin typeface="Verdana"/>
                <a:cs typeface="Verdana"/>
              </a:rPr>
              <a:t>sector </a:t>
            </a:r>
            <a:r>
              <a:rPr sz="1700" spc="-10" dirty="0">
                <a:latin typeface="Verdana"/>
                <a:cs typeface="Verdana"/>
              </a:rPr>
              <a:t>by </a:t>
            </a:r>
            <a:r>
              <a:rPr sz="1700" spc="-25" dirty="0">
                <a:latin typeface="Verdana"/>
                <a:cs typeface="Verdana"/>
              </a:rPr>
              <a:t>outperforming </a:t>
            </a:r>
            <a:r>
              <a:rPr sz="1700" spc="-30" dirty="0">
                <a:latin typeface="Verdana"/>
                <a:cs typeface="Verdana"/>
              </a:rPr>
              <a:t>rivals </a:t>
            </a:r>
            <a:r>
              <a:rPr sz="1700" spc="-20" dirty="0">
                <a:latin typeface="Verdana"/>
                <a:cs typeface="Verdana"/>
              </a:rPr>
              <a:t>in </a:t>
            </a:r>
            <a:r>
              <a:rPr sz="1700" spc="-30" dirty="0">
                <a:latin typeface="Verdana"/>
                <a:cs typeface="Verdana"/>
              </a:rPr>
              <a:t>search </a:t>
            </a:r>
            <a:r>
              <a:rPr sz="1700" spc="-50" dirty="0">
                <a:latin typeface="Verdana"/>
                <a:cs typeface="Verdana"/>
              </a:rPr>
              <a:t>engine </a:t>
            </a:r>
            <a:r>
              <a:rPr sz="1700" spc="-20" dirty="0">
                <a:latin typeface="Verdana"/>
                <a:cs typeface="Verdana"/>
              </a:rPr>
              <a:t>results </a:t>
            </a:r>
            <a:r>
              <a:rPr sz="1700" spc="-25" dirty="0">
                <a:latin typeface="Verdana"/>
                <a:cs typeface="Verdana"/>
              </a:rPr>
              <a:t>and </a:t>
            </a:r>
            <a:r>
              <a:rPr sz="1700" spc="-585" dirty="0">
                <a:latin typeface="Verdana"/>
                <a:cs typeface="Verdana"/>
              </a:rPr>
              <a:t> </a:t>
            </a:r>
            <a:r>
              <a:rPr sz="1700" spc="-60" dirty="0">
                <a:latin typeface="Verdana"/>
                <a:cs typeface="Verdana"/>
              </a:rPr>
              <a:t>gaining </a:t>
            </a:r>
            <a:r>
              <a:rPr sz="1700" spc="-75" dirty="0">
                <a:latin typeface="Verdana"/>
                <a:cs typeface="Verdana"/>
              </a:rPr>
              <a:t>a </a:t>
            </a:r>
            <a:r>
              <a:rPr sz="1700" spc="-45" dirty="0">
                <a:latin typeface="Verdana"/>
                <a:cs typeface="Verdana"/>
              </a:rPr>
              <a:t>greater </a:t>
            </a:r>
            <a:r>
              <a:rPr sz="1700" dirty="0">
                <a:latin typeface="Verdana"/>
                <a:cs typeface="Verdana"/>
              </a:rPr>
              <a:t>portion </a:t>
            </a:r>
            <a:r>
              <a:rPr sz="1700" spc="30" dirty="0">
                <a:latin typeface="Verdana"/>
                <a:cs typeface="Verdana"/>
              </a:rPr>
              <a:t>of </a:t>
            </a:r>
            <a:r>
              <a:rPr sz="1700" spc="-15" dirty="0">
                <a:latin typeface="Verdana"/>
                <a:cs typeface="Verdana"/>
              </a:rPr>
              <a:t>online </a:t>
            </a:r>
            <a:r>
              <a:rPr sz="1700" spc="-30" dirty="0">
                <a:latin typeface="Verdana"/>
                <a:cs typeface="Verdana"/>
              </a:rPr>
              <a:t>visibility. </a:t>
            </a:r>
            <a:r>
              <a:rPr sz="1700" spc="-25" dirty="0">
                <a:latin typeface="Verdana"/>
                <a:cs typeface="Verdana"/>
              </a:rPr>
              <a:t>Our </a:t>
            </a:r>
            <a:r>
              <a:rPr sz="1700" spc="-65" dirty="0">
                <a:latin typeface="Verdana"/>
                <a:cs typeface="Verdana"/>
              </a:rPr>
              <a:t>SEO </a:t>
            </a:r>
            <a:r>
              <a:rPr sz="1700" spc="-15" dirty="0">
                <a:latin typeface="Verdana"/>
                <a:cs typeface="Verdana"/>
              </a:rPr>
              <a:t>specialists </a:t>
            </a:r>
            <a:r>
              <a:rPr sz="1700" spc="-10" dirty="0">
                <a:latin typeface="Verdana"/>
                <a:cs typeface="Verdana"/>
              </a:rPr>
              <a:t> </a:t>
            </a:r>
            <a:r>
              <a:rPr sz="1700" spc="-35" dirty="0">
                <a:latin typeface="Verdana"/>
                <a:cs typeface="Verdana"/>
              </a:rPr>
              <a:t>assist </a:t>
            </a:r>
            <a:r>
              <a:rPr sz="1700" spc="-25" dirty="0">
                <a:latin typeface="Verdana"/>
                <a:cs typeface="Verdana"/>
              </a:rPr>
              <a:t>companies </a:t>
            </a:r>
            <a:r>
              <a:rPr sz="1700" spc="-20" dirty="0">
                <a:latin typeface="Verdana"/>
                <a:cs typeface="Verdana"/>
              </a:rPr>
              <a:t>in </a:t>
            </a:r>
            <a:r>
              <a:rPr sz="1700" spc="-30" dirty="0">
                <a:latin typeface="Verdana"/>
                <a:cs typeface="Verdana"/>
              </a:rPr>
              <a:t>creating </a:t>
            </a:r>
            <a:r>
              <a:rPr sz="1700" spc="-75" dirty="0">
                <a:latin typeface="Verdana"/>
                <a:cs typeface="Verdana"/>
              </a:rPr>
              <a:t>a </a:t>
            </a:r>
            <a:r>
              <a:rPr sz="1700" spc="-20" dirty="0">
                <a:latin typeface="Verdana"/>
                <a:cs typeface="Verdana"/>
              </a:rPr>
              <a:t>trustworthy </a:t>
            </a:r>
            <a:r>
              <a:rPr sz="1700" spc="-15" dirty="0">
                <a:latin typeface="Verdana"/>
                <a:cs typeface="Verdana"/>
              </a:rPr>
              <a:t>online </a:t>
            </a:r>
            <a:r>
              <a:rPr sz="1700" spc="-20" dirty="0">
                <a:latin typeface="Verdana"/>
                <a:cs typeface="Verdana"/>
              </a:rPr>
              <a:t>presence </a:t>
            </a:r>
            <a:r>
              <a:rPr sz="1700" spc="-15" dirty="0">
                <a:latin typeface="Verdana"/>
                <a:cs typeface="Verdana"/>
              </a:rPr>
              <a:t>that </a:t>
            </a:r>
            <a:r>
              <a:rPr sz="1700" spc="-10" dirty="0">
                <a:latin typeface="Verdana"/>
                <a:cs typeface="Verdana"/>
              </a:rPr>
              <a:t> </a:t>
            </a:r>
            <a:r>
              <a:rPr sz="1700" spc="-25" dirty="0">
                <a:latin typeface="Verdana"/>
                <a:cs typeface="Verdana"/>
              </a:rPr>
              <a:t>appeals </a:t>
            </a:r>
            <a:r>
              <a:rPr sz="1700" spc="20" dirty="0">
                <a:latin typeface="Verdana"/>
                <a:cs typeface="Verdana"/>
              </a:rPr>
              <a:t>to </a:t>
            </a:r>
            <a:r>
              <a:rPr sz="1700" spc="-20" dirty="0">
                <a:latin typeface="Verdana"/>
                <a:cs typeface="Verdana"/>
              </a:rPr>
              <a:t>their </a:t>
            </a:r>
            <a:r>
              <a:rPr sz="1700" spc="-10" dirty="0">
                <a:latin typeface="Verdana"/>
                <a:cs typeface="Verdana"/>
              </a:rPr>
              <a:t>intended </a:t>
            </a:r>
            <a:r>
              <a:rPr sz="1700" spc="-80" dirty="0">
                <a:latin typeface="Verdana"/>
                <a:cs typeface="Verdana"/>
              </a:rPr>
              <a:t>market. If </a:t>
            </a:r>
            <a:r>
              <a:rPr sz="1700" spc="-25" dirty="0">
                <a:latin typeface="Verdana"/>
                <a:cs typeface="Verdana"/>
              </a:rPr>
              <a:t>you </a:t>
            </a:r>
            <a:r>
              <a:rPr sz="1700" spc="-50" dirty="0">
                <a:latin typeface="Verdana"/>
                <a:cs typeface="Verdana"/>
              </a:rPr>
              <a:t>are </a:t>
            </a:r>
            <a:r>
              <a:rPr sz="1700" spc="-40" dirty="0">
                <a:latin typeface="Verdana"/>
                <a:cs typeface="Verdana"/>
              </a:rPr>
              <a:t>looking </a:t>
            </a:r>
            <a:r>
              <a:rPr sz="1700" spc="15" dirty="0">
                <a:latin typeface="Verdana"/>
                <a:cs typeface="Verdana"/>
              </a:rPr>
              <a:t>for </a:t>
            </a:r>
            <a:r>
              <a:rPr sz="1700" spc="-50" dirty="0">
                <a:latin typeface="Verdana"/>
                <a:cs typeface="Verdana"/>
              </a:rPr>
              <a:t>any </a:t>
            </a:r>
            <a:r>
              <a:rPr sz="1700" spc="-65" dirty="0">
                <a:latin typeface="Verdana"/>
                <a:cs typeface="Verdana"/>
              </a:rPr>
              <a:t>SEO </a:t>
            </a:r>
            <a:r>
              <a:rPr sz="1700" spc="-60" dirty="0">
                <a:latin typeface="Verdana"/>
                <a:cs typeface="Verdana"/>
              </a:rPr>
              <a:t> </a:t>
            </a:r>
            <a:r>
              <a:rPr sz="1700" spc="-35" dirty="0">
                <a:latin typeface="Verdana"/>
                <a:cs typeface="Verdana"/>
              </a:rPr>
              <a:t>Service</a:t>
            </a:r>
            <a:r>
              <a:rPr sz="1700" spc="-170" dirty="0">
                <a:latin typeface="Verdana"/>
                <a:cs typeface="Verdana"/>
              </a:rPr>
              <a:t> </a:t>
            </a:r>
            <a:r>
              <a:rPr sz="1700" spc="-20" dirty="0">
                <a:latin typeface="Verdana"/>
                <a:cs typeface="Verdana"/>
              </a:rPr>
              <a:t>in</a:t>
            </a:r>
            <a:r>
              <a:rPr sz="1700" spc="-175" dirty="0">
                <a:latin typeface="Verdana"/>
                <a:cs typeface="Verdana"/>
              </a:rPr>
              <a:t> </a:t>
            </a:r>
            <a:r>
              <a:rPr sz="1700" spc="-55" dirty="0">
                <a:latin typeface="Verdana"/>
                <a:cs typeface="Verdana"/>
              </a:rPr>
              <a:t>Sri</a:t>
            </a:r>
            <a:r>
              <a:rPr sz="1700" spc="-160" dirty="0">
                <a:latin typeface="Verdana"/>
                <a:cs typeface="Verdana"/>
              </a:rPr>
              <a:t> </a:t>
            </a:r>
            <a:r>
              <a:rPr sz="1700" spc="-75" dirty="0">
                <a:latin typeface="Verdana"/>
                <a:cs typeface="Verdana"/>
              </a:rPr>
              <a:t>Ganganagar</a:t>
            </a:r>
            <a:r>
              <a:rPr sz="1700" spc="-165" dirty="0">
                <a:latin typeface="Verdana"/>
                <a:cs typeface="Verdana"/>
              </a:rPr>
              <a:t> </a:t>
            </a:r>
            <a:r>
              <a:rPr sz="1700" spc="-20" dirty="0">
                <a:latin typeface="Verdana"/>
                <a:cs typeface="Verdana"/>
              </a:rPr>
              <a:t>then</a:t>
            </a:r>
            <a:r>
              <a:rPr sz="1700" spc="-170" dirty="0">
                <a:latin typeface="Verdana"/>
                <a:cs typeface="Verdana"/>
              </a:rPr>
              <a:t> </a:t>
            </a:r>
            <a:r>
              <a:rPr sz="1700" spc="-50" dirty="0">
                <a:latin typeface="Verdana"/>
                <a:cs typeface="Verdana"/>
              </a:rPr>
              <a:t>we</a:t>
            </a:r>
            <a:r>
              <a:rPr sz="1700" spc="-175" dirty="0">
                <a:latin typeface="Verdana"/>
                <a:cs typeface="Verdana"/>
              </a:rPr>
              <a:t> </a:t>
            </a:r>
            <a:r>
              <a:rPr sz="1700" spc="-30" dirty="0">
                <a:latin typeface="Verdana"/>
                <a:cs typeface="Verdana"/>
              </a:rPr>
              <a:t>at</a:t>
            </a:r>
            <a:r>
              <a:rPr sz="1700" spc="-160" dirty="0">
                <a:latin typeface="Verdana"/>
                <a:cs typeface="Verdana"/>
              </a:rPr>
              <a:t> </a:t>
            </a:r>
            <a:r>
              <a:rPr sz="1700" spc="-200" dirty="0">
                <a:latin typeface="Verdana"/>
                <a:cs typeface="Verdana"/>
              </a:rPr>
              <a:t>27</a:t>
            </a:r>
            <a:r>
              <a:rPr sz="1700" spc="-175" dirty="0">
                <a:latin typeface="Verdana"/>
                <a:cs typeface="Verdana"/>
              </a:rPr>
              <a:t> </a:t>
            </a:r>
            <a:r>
              <a:rPr sz="1700" spc="-20" dirty="0">
                <a:latin typeface="Verdana"/>
                <a:cs typeface="Verdana"/>
              </a:rPr>
              <a:t>Logics</a:t>
            </a:r>
            <a:r>
              <a:rPr sz="1700" spc="-170" dirty="0">
                <a:latin typeface="Verdana"/>
                <a:cs typeface="Verdana"/>
              </a:rPr>
              <a:t> </a:t>
            </a:r>
            <a:r>
              <a:rPr sz="1700" spc="-50" dirty="0">
                <a:latin typeface="Verdana"/>
                <a:cs typeface="Verdana"/>
              </a:rPr>
              <a:t>are</a:t>
            </a:r>
            <a:r>
              <a:rPr sz="1700" spc="-170" dirty="0">
                <a:latin typeface="Verdana"/>
                <a:cs typeface="Verdana"/>
              </a:rPr>
              <a:t> </a:t>
            </a:r>
            <a:r>
              <a:rPr sz="1700" spc="-50" dirty="0">
                <a:latin typeface="Verdana"/>
                <a:cs typeface="Verdana"/>
              </a:rPr>
              <a:t>always</a:t>
            </a:r>
            <a:r>
              <a:rPr sz="1700" spc="-170" dirty="0">
                <a:latin typeface="Verdana"/>
                <a:cs typeface="Verdana"/>
              </a:rPr>
              <a:t> </a:t>
            </a:r>
            <a:r>
              <a:rPr sz="1700" spc="-35" dirty="0">
                <a:latin typeface="Verdana"/>
                <a:cs typeface="Verdana"/>
              </a:rPr>
              <a:t>ready</a:t>
            </a:r>
            <a:r>
              <a:rPr sz="1700" spc="-170" dirty="0">
                <a:latin typeface="Verdana"/>
                <a:cs typeface="Verdana"/>
              </a:rPr>
              <a:t> </a:t>
            </a:r>
            <a:r>
              <a:rPr sz="1700" spc="20" dirty="0">
                <a:latin typeface="Verdana"/>
                <a:cs typeface="Verdana"/>
              </a:rPr>
              <a:t>to </a:t>
            </a:r>
            <a:r>
              <a:rPr sz="1700" spc="-585" dirty="0">
                <a:latin typeface="Verdana"/>
                <a:cs typeface="Verdana"/>
              </a:rPr>
              <a:t> </a:t>
            </a:r>
            <a:r>
              <a:rPr sz="1700" spc="-35" dirty="0">
                <a:latin typeface="Verdana"/>
                <a:cs typeface="Verdana"/>
              </a:rPr>
              <a:t>assist </a:t>
            </a:r>
            <a:r>
              <a:rPr sz="1700" spc="-25" dirty="0">
                <a:latin typeface="Verdana"/>
                <a:cs typeface="Verdana"/>
              </a:rPr>
              <a:t>you and </a:t>
            </a:r>
            <a:r>
              <a:rPr sz="1700" spc="10" dirty="0">
                <a:latin typeface="Verdana"/>
                <a:cs typeface="Verdana"/>
              </a:rPr>
              <a:t>offer </a:t>
            </a:r>
            <a:r>
              <a:rPr sz="1700" spc="-25" dirty="0">
                <a:latin typeface="Verdana"/>
                <a:cs typeface="Verdana"/>
              </a:rPr>
              <a:t>you </a:t>
            </a:r>
            <a:r>
              <a:rPr sz="1700" spc="-75" dirty="0">
                <a:latin typeface="Verdana"/>
                <a:cs typeface="Verdana"/>
              </a:rPr>
              <a:t>a </a:t>
            </a:r>
            <a:r>
              <a:rPr sz="1700" spc="-25" dirty="0">
                <a:latin typeface="Verdana"/>
                <a:cs typeface="Verdana"/>
              </a:rPr>
              <a:t>wide </a:t>
            </a:r>
            <a:r>
              <a:rPr sz="1700" spc="-60" dirty="0">
                <a:latin typeface="Verdana"/>
                <a:cs typeface="Verdana"/>
              </a:rPr>
              <a:t>range </a:t>
            </a:r>
            <a:r>
              <a:rPr sz="1700" spc="30" dirty="0">
                <a:latin typeface="Verdana"/>
                <a:cs typeface="Verdana"/>
              </a:rPr>
              <a:t>of </a:t>
            </a:r>
            <a:r>
              <a:rPr sz="1700" spc="-45" dirty="0">
                <a:latin typeface="Verdana"/>
                <a:cs typeface="Verdana"/>
              </a:rPr>
              <a:t>services. </a:t>
            </a:r>
            <a:r>
              <a:rPr sz="1700" spc="-70" dirty="0">
                <a:latin typeface="Verdana"/>
                <a:cs typeface="Verdana"/>
              </a:rPr>
              <a:t>We </a:t>
            </a:r>
            <a:r>
              <a:rPr sz="1700" spc="-30" dirty="0">
                <a:latin typeface="Verdana"/>
                <a:cs typeface="Verdana"/>
              </a:rPr>
              <a:t>customize </a:t>
            </a:r>
            <a:r>
              <a:rPr sz="1700" spc="-25" dirty="0">
                <a:latin typeface="Verdana"/>
                <a:cs typeface="Verdana"/>
              </a:rPr>
              <a:t> </a:t>
            </a:r>
            <a:r>
              <a:rPr sz="1700" spc="-15" dirty="0">
                <a:latin typeface="Verdana"/>
                <a:cs typeface="Verdana"/>
              </a:rPr>
              <a:t>our</a:t>
            </a:r>
            <a:r>
              <a:rPr sz="1700" spc="-10" dirty="0">
                <a:latin typeface="Verdana"/>
                <a:cs typeface="Verdana"/>
              </a:rPr>
              <a:t> </a:t>
            </a:r>
            <a:r>
              <a:rPr sz="1700" spc="-15" dirty="0">
                <a:latin typeface="Verdana"/>
                <a:cs typeface="Verdana"/>
              </a:rPr>
              <a:t>solutions</a:t>
            </a:r>
            <a:r>
              <a:rPr sz="1700" spc="-10" dirty="0">
                <a:latin typeface="Verdana"/>
                <a:cs typeface="Verdana"/>
              </a:rPr>
              <a:t> </a:t>
            </a:r>
            <a:r>
              <a:rPr sz="1700" spc="20" dirty="0">
                <a:latin typeface="Verdana"/>
                <a:cs typeface="Verdana"/>
              </a:rPr>
              <a:t>to </a:t>
            </a:r>
            <a:r>
              <a:rPr sz="1700" spc="-25" dirty="0">
                <a:latin typeface="Verdana"/>
                <a:cs typeface="Verdana"/>
              </a:rPr>
              <a:t>each</a:t>
            </a:r>
            <a:r>
              <a:rPr sz="1700" spc="-20" dirty="0">
                <a:latin typeface="Verdana"/>
                <a:cs typeface="Verdana"/>
              </a:rPr>
              <a:t> </a:t>
            </a:r>
            <a:r>
              <a:rPr sz="1700" spc="-10" dirty="0">
                <a:latin typeface="Verdana"/>
                <a:cs typeface="Verdana"/>
              </a:rPr>
              <a:t>client's </a:t>
            </a:r>
            <a:r>
              <a:rPr sz="1700" spc="5" dirty="0">
                <a:latin typeface="Verdana"/>
                <a:cs typeface="Verdana"/>
              </a:rPr>
              <a:t>specific </a:t>
            </a:r>
            <a:r>
              <a:rPr sz="1700" spc="-35" dirty="0">
                <a:latin typeface="Verdana"/>
                <a:cs typeface="Verdana"/>
              </a:rPr>
              <a:t>demands</a:t>
            </a:r>
            <a:r>
              <a:rPr sz="1700" spc="-30" dirty="0">
                <a:latin typeface="Verdana"/>
                <a:cs typeface="Verdana"/>
              </a:rPr>
              <a:t> </a:t>
            </a:r>
            <a:r>
              <a:rPr sz="1700" spc="-25" dirty="0">
                <a:latin typeface="Verdana"/>
                <a:cs typeface="Verdana"/>
              </a:rPr>
              <a:t>because</a:t>
            </a:r>
            <a:r>
              <a:rPr sz="1700" spc="-20" dirty="0">
                <a:latin typeface="Verdana"/>
                <a:cs typeface="Verdana"/>
              </a:rPr>
              <a:t> </a:t>
            </a:r>
            <a:r>
              <a:rPr sz="1700" spc="-50" dirty="0">
                <a:latin typeface="Verdana"/>
                <a:cs typeface="Verdana"/>
              </a:rPr>
              <a:t>we </a:t>
            </a:r>
            <a:r>
              <a:rPr sz="1700" spc="-45" dirty="0">
                <a:latin typeface="Verdana"/>
                <a:cs typeface="Verdana"/>
              </a:rPr>
              <a:t> </a:t>
            </a:r>
            <a:r>
              <a:rPr sz="1700" spc="-20" dirty="0">
                <a:latin typeface="Verdana"/>
                <a:cs typeface="Verdana"/>
              </a:rPr>
              <a:t>believe in </a:t>
            </a:r>
            <a:r>
              <a:rPr sz="1700" spc="-15" dirty="0">
                <a:latin typeface="Verdana"/>
                <a:cs typeface="Verdana"/>
              </a:rPr>
              <a:t>the </a:t>
            </a:r>
            <a:r>
              <a:rPr sz="1700" spc="-20" dirty="0">
                <a:latin typeface="Verdana"/>
                <a:cs typeface="Verdana"/>
              </a:rPr>
              <a:t>power </a:t>
            </a:r>
            <a:r>
              <a:rPr sz="1700" spc="30" dirty="0">
                <a:latin typeface="Verdana"/>
                <a:cs typeface="Verdana"/>
              </a:rPr>
              <a:t>of </a:t>
            </a:r>
            <a:r>
              <a:rPr sz="1700" spc="-70" dirty="0">
                <a:latin typeface="Verdana"/>
                <a:cs typeface="Verdana"/>
              </a:rPr>
              <a:t>teamwork. </a:t>
            </a:r>
            <a:r>
              <a:rPr sz="1700" spc="-45" dirty="0">
                <a:latin typeface="Verdana"/>
                <a:cs typeface="Verdana"/>
              </a:rPr>
              <a:t>Through </a:t>
            </a:r>
            <a:r>
              <a:rPr sz="1700" spc="-15" dirty="0">
                <a:latin typeface="Verdana"/>
                <a:cs typeface="Verdana"/>
              </a:rPr>
              <a:t>the </a:t>
            </a:r>
            <a:r>
              <a:rPr sz="1700" spc="-30" dirty="0">
                <a:latin typeface="Verdana"/>
                <a:cs typeface="Verdana"/>
              </a:rPr>
              <a:t>integration </a:t>
            </a:r>
            <a:r>
              <a:rPr sz="1700" spc="30" dirty="0">
                <a:latin typeface="Verdana"/>
                <a:cs typeface="Verdana"/>
              </a:rPr>
              <a:t>of </a:t>
            </a:r>
            <a:r>
              <a:rPr sz="1700" spc="35" dirty="0">
                <a:latin typeface="Verdana"/>
                <a:cs typeface="Verdana"/>
              </a:rPr>
              <a:t> </a:t>
            </a:r>
            <a:r>
              <a:rPr sz="1700" spc="-25" dirty="0">
                <a:latin typeface="Verdana"/>
                <a:cs typeface="Verdana"/>
              </a:rPr>
              <a:t>creative </a:t>
            </a:r>
            <a:r>
              <a:rPr sz="1700" spc="-15" dirty="0">
                <a:latin typeface="Verdana"/>
                <a:cs typeface="Verdana"/>
              </a:rPr>
              <a:t>flare </a:t>
            </a:r>
            <a:r>
              <a:rPr sz="1700" spc="-25" dirty="0">
                <a:latin typeface="Verdana"/>
                <a:cs typeface="Verdana"/>
              </a:rPr>
              <a:t>and </a:t>
            </a:r>
            <a:r>
              <a:rPr sz="1700" spc="-35" dirty="0">
                <a:latin typeface="Verdana"/>
                <a:cs typeface="Verdana"/>
              </a:rPr>
              <a:t>data-driven </a:t>
            </a:r>
            <a:r>
              <a:rPr sz="1700" spc="-50" dirty="0">
                <a:latin typeface="Verdana"/>
                <a:cs typeface="Verdana"/>
              </a:rPr>
              <a:t>insights, we </a:t>
            </a:r>
            <a:r>
              <a:rPr sz="1700" spc="-5" dirty="0">
                <a:latin typeface="Verdana"/>
                <a:cs typeface="Verdana"/>
              </a:rPr>
              <a:t>develop </a:t>
            </a:r>
            <a:r>
              <a:rPr sz="1700" spc="-45" dirty="0">
                <a:latin typeface="Verdana"/>
                <a:cs typeface="Verdana"/>
              </a:rPr>
              <a:t>campaigns </a:t>
            </a:r>
            <a:r>
              <a:rPr sz="1700" spc="-40" dirty="0">
                <a:latin typeface="Verdana"/>
                <a:cs typeface="Verdana"/>
              </a:rPr>
              <a:t> </a:t>
            </a:r>
            <a:r>
              <a:rPr sz="1700" spc="-15" dirty="0">
                <a:latin typeface="Verdana"/>
                <a:cs typeface="Verdana"/>
              </a:rPr>
              <a:t>that</a:t>
            </a:r>
            <a:r>
              <a:rPr sz="1700" spc="-10" dirty="0">
                <a:latin typeface="Verdana"/>
                <a:cs typeface="Verdana"/>
              </a:rPr>
              <a:t> </a:t>
            </a:r>
            <a:r>
              <a:rPr sz="1700" spc="-5" dirty="0">
                <a:latin typeface="Verdana"/>
                <a:cs typeface="Verdana"/>
              </a:rPr>
              <a:t>effectively </a:t>
            </a:r>
            <a:r>
              <a:rPr sz="1700" spc="-15" dirty="0">
                <a:latin typeface="Verdana"/>
                <a:cs typeface="Verdana"/>
              </a:rPr>
              <a:t>connect,</a:t>
            </a:r>
            <a:r>
              <a:rPr sz="1700" spc="-10" dirty="0">
                <a:latin typeface="Verdana"/>
                <a:cs typeface="Verdana"/>
              </a:rPr>
              <a:t> </a:t>
            </a:r>
            <a:r>
              <a:rPr sz="1700" spc="-30" dirty="0">
                <a:latin typeface="Verdana"/>
                <a:cs typeface="Verdana"/>
              </a:rPr>
              <a:t>captivate,</a:t>
            </a:r>
            <a:r>
              <a:rPr sz="1700" spc="-25" dirty="0">
                <a:latin typeface="Verdana"/>
                <a:cs typeface="Verdana"/>
              </a:rPr>
              <a:t> and</a:t>
            </a:r>
            <a:r>
              <a:rPr sz="1700" spc="-20" dirty="0">
                <a:latin typeface="Verdana"/>
                <a:cs typeface="Verdana"/>
              </a:rPr>
              <a:t> </a:t>
            </a:r>
            <a:r>
              <a:rPr sz="1700" dirty="0">
                <a:latin typeface="Verdana"/>
                <a:cs typeface="Verdana"/>
              </a:rPr>
              <a:t>produce </a:t>
            </a:r>
            <a:r>
              <a:rPr sz="1700" spc="-40" dirty="0">
                <a:latin typeface="Verdana"/>
                <a:cs typeface="Verdana"/>
              </a:rPr>
              <a:t>measurable </a:t>
            </a:r>
            <a:r>
              <a:rPr sz="1700" spc="-35" dirty="0">
                <a:latin typeface="Verdana"/>
                <a:cs typeface="Verdana"/>
              </a:rPr>
              <a:t> outcomes.</a:t>
            </a:r>
            <a:endParaRPr sz="1700">
              <a:latin typeface="Verdana"/>
              <a:cs typeface="Verdana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1620062" y="6303257"/>
            <a:ext cx="4321175" cy="4391660"/>
            <a:chOff x="1620062" y="6303257"/>
            <a:chExt cx="4321175" cy="4391660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833453" y="6303257"/>
              <a:ext cx="4107765" cy="4391609"/>
            </a:xfrm>
            <a:prstGeom prst="rect">
              <a:avLst/>
            </a:prstGeom>
          </p:spPr>
        </p:pic>
        <p:sp>
          <p:nvSpPr>
            <p:cNvPr id="5" name="object 5"/>
            <p:cNvSpPr/>
            <p:nvPr/>
          </p:nvSpPr>
          <p:spPr>
            <a:xfrm>
              <a:off x="1631200" y="8350127"/>
              <a:ext cx="229235" cy="660400"/>
            </a:xfrm>
            <a:custGeom>
              <a:avLst/>
              <a:gdLst/>
              <a:ahLst/>
              <a:cxnLst/>
              <a:rect l="l" t="t" r="r" b="b"/>
              <a:pathLst>
                <a:path w="229235" h="660400">
                  <a:moveTo>
                    <a:pt x="229217" y="660327"/>
                  </a:moveTo>
                  <a:lnTo>
                    <a:pt x="0" y="660327"/>
                  </a:lnTo>
                  <a:lnTo>
                    <a:pt x="0" y="0"/>
                  </a:lnTo>
                  <a:lnTo>
                    <a:pt x="229217" y="0"/>
                  </a:lnTo>
                  <a:lnTo>
                    <a:pt x="229217" y="660327"/>
                  </a:lnTo>
                  <a:close/>
                </a:path>
              </a:pathLst>
            </a:custGeom>
            <a:solidFill>
              <a:srgbClr val="F6901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620618" y="8339494"/>
              <a:ext cx="250825" cy="681990"/>
            </a:xfrm>
            <a:custGeom>
              <a:avLst/>
              <a:gdLst/>
              <a:ahLst/>
              <a:cxnLst/>
              <a:rect l="l" t="t" r="r" b="b"/>
              <a:pathLst>
                <a:path w="250825" h="681990">
                  <a:moveTo>
                    <a:pt x="242629" y="681547"/>
                  </a:moveTo>
                  <a:lnTo>
                    <a:pt x="7796" y="681547"/>
                  </a:lnTo>
                  <a:lnTo>
                    <a:pt x="5058" y="680432"/>
                  </a:lnTo>
                  <a:lnTo>
                    <a:pt x="3109" y="678436"/>
                  </a:lnTo>
                  <a:lnTo>
                    <a:pt x="1113" y="676439"/>
                  </a:lnTo>
                  <a:lnTo>
                    <a:pt x="0" y="673746"/>
                  </a:lnTo>
                  <a:lnTo>
                    <a:pt x="0" y="7847"/>
                  </a:lnTo>
                  <a:lnTo>
                    <a:pt x="1113" y="5107"/>
                  </a:lnTo>
                  <a:lnTo>
                    <a:pt x="3109" y="3157"/>
                  </a:lnTo>
                  <a:lnTo>
                    <a:pt x="5058" y="1160"/>
                  </a:lnTo>
                  <a:lnTo>
                    <a:pt x="7796" y="0"/>
                  </a:lnTo>
                  <a:lnTo>
                    <a:pt x="242629" y="0"/>
                  </a:lnTo>
                  <a:lnTo>
                    <a:pt x="245321" y="1160"/>
                  </a:lnTo>
                  <a:lnTo>
                    <a:pt x="247317" y="3157"/>
                  </a:lnTo>
                  <a:lnTo>
                    <a:pt x="249312" y="5107"/>
                  </a:lnTo>
                  <a:lnTo>
                    <a:pt x="250426" y="7847"/>
                  </a:lnTo>
                  <a:lnTo>
                    <a:pt x="250426" y="21220"/>
                  </a:lnTo>
                  <a:lnTo>
                    <a:pt x="21209" y="21220"/>
                  </a:lnTo>
                  <a:lnTo>
                    <a:pt x="21209" y="660327"/>
                  </a:lnTo>
                  <a:lnTo>
                    <a:pt x="229217" y="660327"/>
                  </a:lnTo>
                  <a:lnTo>
                    <a:pt x="229217" y="670960"/>
                  </a:lnTo>
                  <a:lnTo>
                    <a:pt x="250426" y="670960"/>
                  </a:lnTo>
                  <a:lnTo>
                    <a:pt x="250426" y="673746"/>
                  </a:lnTo>
                  <a:lnTo>
                    <a:pt x="249266" y="676439"/>
                  </a:lnTo>
                  <a:lnTo>
                    <a:pt x="247317" y="678436"/>
                  </a:lnTo>
                  <a:lnTo>
                    <a:pt x="245321" y="680432"/>
                  </a:lnTo>
                  <a:lnTo>
                    <a:pt x="242629" y="681547"/>
                  </a:lnTo>
                  <a:close/>
                </a:path>
                <a:path w="250825" h="681990">
                  <a:moveTo>
                    <a:pt x="239845" y="670960"/>
                  </a:moveTo>
                  <a:lnTo>
                    <a:pt x="229217" y="670960"/>
                  </a:lnTo>
                  <a:lnTo>
                    <a:pt x="229217" y="21220"/>
                  </a:lnTo>
                  <a:lnTo>
                    <a:pt x="250426" y="21220"/>
                  </a:lnTo>
                  <a:lnTo>
                    <a:pt x="250426" y="660327"/>
                  </a:lnTo>
                  <a:lnTo>
                    <a:pt x="239845" y="660327"/>
                  </a:lnTo>
                  <a:lnTo>
                    <a:pt x="239845" y="670960"/>
                  </a:lnTo>
                  <a:close/>
                </a:path>
                <a:path w="250825" h="681990">
                  <a:moveTo>
                    <a:pt x="250426" y="670960"/>
                  </a:moveTo>
                  <a:lnTo>
                    <a:pt x="239845" y="670960"/>
                  </a:lnTo>
                  <a:lnTo>
                    <a:pt x="239845" y="660327"/>
                  </a:lnTo>
                  <a:lnTo>
                    <a:pt x="250426" y="660327"/>
                  </a:lnTo>
                  <a:lnTo>
                    <a:pt x="250426" y="670960"/>
                  </a:lnTo>
                  <a:close/>
                </a:path>
              </a:pathLst>
            </a:custGeom>
            <a:solidFill>
              <a:srgbClr val="1F4B7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641817" y="8360726"/>
              <a:ext cx="104139" cy="639445"/>
            </a:xfrm>
            <a:custGeom>
              <a:avLst/>
              <a:gdLst/>
              <a:ahLst/>
              <a:cxnLst/>
              <a:rect l="l" t="t" r="r" b="b"/>
              <a:pathLst>
                <a:path w="104139" h="639445">
                  <a:moveTo>
                    <a:pt x="41630" y="0"/>
                  </a:moveTo>
                  <a:lnTo>
                    <a:pt x="0" y="0"/>
                  </a:lnTo>
                  <a:lnTo>
                    <a:pt x="0" y="639102"/>
                  </a:lnTo>
                  <a:lnTo>
                    <a:pt x="41630" y="639102"/>
                  </a:lnTo>
                  <a:lnTo>
                    <a:pt x="41630" y="0"/>
                  </a:lnTo>
                  <a:close/>
                </a:path>
                <a:path w="104139" h="639445">
                  <a:moveTo>
                    <a:pt x="104013" y="0"/>
                  </a:moveTo>
                  <a:lnTo>
                    <a:pt x="62839" y="0"/>
                  </a:lnTo>
                  <a:lnTo>
                    <a:pt x="62839" y="639102"/>
                  </a:lnTo>
                  <a:lnTo>
                    <a:pt x="104013" y="639102"/>
                  </a:lnTo>
                  <a:lnTo>
                    <a:pt x="104013" y="0"/>
                  </a:lnTo>
                  <a:close/>
                </a:path>
              </a:pathLst>
            </a:custGeom>
            <a:solidFill>
              <a:srgbClr val="D36A1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631200" y="8360714"/>
              <a:ext cx="10795" cy="639445"/>
            </a:xfrm>
            <a:custGeom>
              <a:avLst/>
              <a:gdLst/>
              <a:ahLst/>
              <a:cxnLst/>
              <a:rect l="l" t="t" r="r" b="b"/>
              <a:pathLst>
                <a:path w="10794" h="639445">
                  <a:moveTo>
                    <a:pt x="10627" y="639107"/>
                  </a:moveTo>
                  <a:lnTo>
                    <a:pt x="0" y="639107"/>
                  </a:lnTo>
                  <a:lnTo>
                    <a:pt x="0" y="0"/>
                  </a:lnTo>
                  <a:lnTo>
                    <a:pt x="10627" y="0"/>
                  </a:lnTo>
                  <a:lnTo>
                    <a:pt x="10627" y="639107"/>
                  </a:lnTo>
                  <a:close/>
                </a:path>
              </a:pathLst>
            </a:custGeom>
            <a:solidFill>
              <a:srgbClr val="1B3C5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1631200" y="9010454"/>
              <a:ext cx="229870" cy="259079"/>
            </a:xfrm>
            <a:custGeom>
              <a:avLst/>
              <a:gdLst/>
              <a:ahLst/>
              <a:cxnLst/>
              <a:rect l="l" t="t" r="r" b="b"/>
              <a:pathLst>
                <a:path w="229869" h="259079">
                  <a:moveTo>
                    <a:pt x="114631" y="258911"/>
                  </a:moveTo>
                  <a:lnTo>
                    <a:pt x="0" y="0"/>
                  </a:lnTo>
                  <a:lnTo>
                    <a:pt x="229263" y="0"/>
                  </a:lnTo>
                  <a:lnTo>
                    <a:pt x="114631" y="258911"/>
                  </a:lnTo>
                  <a:close/>
                </a:path>
              </a:pathLst>
            </a:custGeom>
            <a:solidFill>
              <a:srgbClr val="F6957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1620062" y="8999821"/>
              <a:ext cx="252095" cy="280670"/>
            </a:xfrm>
            <a:custGeom>
              <a:avLst/>
              <a:gdLst/>
              <a:ahLst/>
              <a:cxnLst/>
              <a:rect l="l" t="t" r="r" b="b"/>
              <a:pathLst>
                <a:path w="252094" h="280670">
                  <a:moveTo>
                    <a:pt x="129947" y="280131"/>
                  </a:moveTo>
                  <a:lnTo>
                    <a:pt x="121593" y="280131"/>
                  </a:lnTo>
                  <a:lnTo>
                    <a:pt x="117787" y="277670"/>
                  </a:lnTo>
                  <a:lnTo>
                    <a:pt x="116070" y="273863"/>
                  </a:lnTo>
                  <a:lnTo>
                    <a:pt x="1438" y="14904"/>
                  </a:lnTo>
                  <a:lnTo>
                    <a:pt x="0" y="11608"/>
                  </a:lnTo>
                  <a:lnTo>
                    <a:pt x="324" y="7800"/>
                  </a:lnTo>
                  <a:lnTo>
                    <a:pt x="4223" y="1810"/>
                  </a:lnTo>
                  <a:lnTo>
                    <a:pt x="7564" y="0"/>
                  </a:lnTo>
                  <a:lnTo>
                    <a:pt x="240402" y="0"/>
                  </a:lnTo>
                  <a:lnTo>
                    <a:pt x="240402" y="6314"/>
                  </a:lnTo>
                  <a:lnTo>
                    <a:pt x="230702" y="6314"/>
                  </a:lnTo>
                  <a:lnTo>
                    <a:pt x="224104" y="21219"/>
                  </a:lnTo>
                  <a:lnTo>
                    <a:pt x="27428" y="21219"/>
                  </a:lnTo>
                  <a:lnTo>
                    <a:pt x="125770" y="243356"/>
                  </a:lnTo>
                  <a:lnTo>
                    <a:pt x="148968" y="243356"/>
                  </a:lnTo>
                  <a:lnTo>
                    <a:pt x="135469" y="273863"/>
                  </a:lnTo>
                  <a:lnTo>
                    <a:pt x="133752" y="277670"/>
                  </a:lnTo>
                  <a:lnTo>
                    <a:pt x="129947" y="280131"/>
                  </a:lnTo>
                  <a:close/>
                </a:path>
                <a:path w="252094" h="280670">
                  <a:moveTo>
                    <a:pt x="247260" y="21219"/>
                  </a:moveTo>
                  <a:lnTo>
                    <a:pt x="240402" y="21219"/>
                  </a:lnTo>
                  <a:lnTo>
                    <a:pt x="240402" y="0"/>
                  </a:lnTo>
                  <a:lnTo>
                    <a:pt x="243975" y="0"/>
                  </a:lnTo>
                  <a:lnTo>
                    <a:pt x="247317" y="1810"/>
                  </a:lnTo>
                  <a:lnTo>
                    <a:pt x="251215" y="7800"/>
                  </a:lnTo>
                  <a:lnTo>
                    <a:pt x="251540" y="11608"/>
                  </a:lnTo>
                  <a:lnTo>
                    <a:pt x="250055" y="14904"/>
                  </a:lnTo>
                  <a:lnTo>
                    <a:pt x="247260" y="21219"/>
                  </a:lnTo>
                  <a:close/>
                </a:path>
                <a:path w="252094" h="280670">
                  <a:moveTo>
                    <a:pt x="148968" y="243356"/>
                  </a:moveTo>
                  <a:lnTo>
                    <a:pt x="125770" y="243356"/>
                  </a:lnTo>
                  <a:lnTo>
                    <a:pt x="230702" y="6314"/>
                  </a:lnTo>
                  <a:lnTo>
                    <a:pt x="240402" y="10633"/>
                  </a:lnTo>
                  <a:lnTo>
                    <a:pt x="240402" y="21219"/>
                  </a:lnTo>
                  <a:lnTo>
                    <a:pt x="247260" y="21219"/>
                  </a:lnTo>
                  <a:lnTo>
                    <a:pt x="148968" y="243356"/>
                  </a:lnTo>
                  <a:close/>
                </a:path>
                <a:path w="252094" h="280670">
                  <a:moveTo>
                    <a:pt x="240402" y="10633"/>
                  </a:moveTo>
                  <a:lnTo>
                    <a:pt x="230702" y="6314"/>
                  </a:lnTo>
                  <a:lnTo>
                    <a:pt x="240402" y="6314"/>
                  </a:lnTo>
                  <a:lnTo>
                    <a:pt x="240402" y="10633"/>
                  </a:lnTo>
                  <a:close/>
                </a:path>
              </a:pathLst>
            </a:custGeom>
            <a:solidFill>
              <a:srgbClr val="1F4B7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1" name="object 11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631200" y="9010454"/>
              <a:ext cx="161180" cy="258911"/>
            </a:xfrm>
            <a:prstGeom prst="rect">
              <a:avLst/>
            </a:prstGeom>
          </p:spPr>
        </p:pic>
        <p:sp>
          <p:nvSpPr>
            <p:cNvPr id="12" name="object 12"/>
            <p:cNvSpPr/>
            <p:nvPr/>
          </p:nvSpPr>
          <p:spPr>
            <a:xfrm>
              <a:off x="1683448" y="8350134"/>
              <a:ext cx="123189" cy="671195"/>
            </a:xfrm>
            <a:custGeom>
              <a:avLst/>
              <a:gdLst/>
              <a:ahLst/>
              <a:cxnLst/>
              <a:rect l="l" t="t" r="r" b="b"/>
              <a:pathLst>
                <a:path w="123189" h="671195">
                  <a:moveTo>
                    <a:pt x="21209" y="0"/>
                  </a:moveTo>
                  <a:lnTo>
                    <a:pt x="0" y="0"/>
                  </a:lnTo>
                  <a:lnTo>
                    <a:pt x="0" y="670915"/>
                  </a:lnTo>
                  <a:lnTo>
                    <a:pt x="21209" y="670915"/>
                  </a:lnTo>
                  <a:lnTo>
                    <a:pt x="21209" y="0"/>
                  </a:lnTo>
                  <a:close/>
                </a:path>
                <a:path w="123189" h="671195">
                  <a:moveTo>
                    <a:pt x="122897" y="0"/>
                  </a:moveTo>
                  <a:lnTo>
                    <a:pt x="101688" y="0"/>
                  </a:lnTo>
                  <a:lnTo>
                    <a:pt x="101688" y="670915"/>
                  </a:lnTo>
                  <a:lnTo>
                    <a:pt x="122897" y="670915"/>
                  </a:lnTo>
                  <a:lnTo>
                    <a:pt x="122897" y="0"/>
                  </a:lnTo>
                  <a:close/>
                </a:path>
              </a:pathLst>
            </a:custGeom>
            <a:solidFill>
              <a:srgbClr val="1F4B7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3" name="object 13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620618" y="8034567"/>
              <a:ext cx="250426" cy="326147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4990348" y="9994576"/>
            <a:ext cx="409575" cy="409575"/>
            <a:chOff x="4990348" y="9994576"/>
            <a:chExt cx="409575" cy="409575"/>
          </a:xfrm>
        </p:grpSpPr>
        <p:sp>
          <p:nvSpPr>
            <p:cNvPr id="3" name="object 3"/>
            <p:cNvSpPr/>
            <p:nvPr/>
          </p:nvSpPr>
          <p:spPr>
            <a:xfrm>
              <a:off x="4990348" y="9994576"/>
              <a:ext cx="409575" cy="409575"/>
            </a:xfrm>
            <a:custGeom>
              <a:avLst/>
              <a:gdLst/>
              <a:ahLst/>
              <a:cxnLst/>
              <a:rect l="l" t="t" r="r" b="b"/>
              <a:pathLst>
                <a:path w="409575" h="409575">
                  <a:moveTo>
                    <a:pt x="211494" y="409575"/>
                  </a:moveTo>
                  <a:lnTo>
                    <a:pt x="198080" y="409575"/>
                  </a:lnTo>
                  <a:lnTo>
                    <a:pt x="191389" y="409246"/>
                  </a:lnTo>
                  <a:lnTo>
                    <a:pt x="151759" y="402703"/>
                  </a:lnTo>
                  <a:lnTo>
                    <a:pt x="114166" y="388555"/>
                  </a:lnTo>
                  <a:lnTo>
                    <a:pt x="80056" y="367345"/>
                  </a:lnTo>
                  <a:lnTo>
                    <a:pt x="50739" y="339887"/>
                  </a:lnTo>
                  <a:lnTo>
                    <a:pt x="27342" y="307238"/>
                  </a:lnTo>
                  <a:lnTo>
                    <a:pt x="10765" y="270652"/>
                  </a:lnTo>
                  <a:lnTo>
                    <a:pt x="1643" y="231534"/>
                  </a:lnTo>
                  <a:lnTo>
                    <a:pt x="0" y="211494"/>
                  </a:lnTo>
                  <a:lnTo>
                    <a:pt x="0" y="198080"/>
                  </a:lnTo>
                  <a:lnTo>
                    <a:pt x="5243" y="158257"/>
                  </a:lnTo>
                  <a:lnTo>
                    <a:pt x="18155" y="120222"/>
                  </a:lnTo>
                  <a:lnTo>
                    <a:pt x="38239" y="85436"/>
                  </a:lnTo>
                  <a:lnTo>
                    <a:pt x="64723" y="55238"/>
                  </a:lnTo>
                  <a:lnTo>
                    <a:pt x="96590" y="30786"/>
                  </a:lnTo>
                  <a:lnTo>
                    <a:pt x="132615" y="13021"/>
                  </a:lnTo>
                  <a:lnTo>
                    <a:pt x="171413" y="2626"/>
                  </a:lnTo>
                  <a:lnTo>
                    <a:pt x="198080" y="0"/>
                  </a:lnTo>
                  <a:lnTo>
                    <a:pt x="211494" y="0"/>
                  </a:lnTo>
                  <a:lnTo>
                    <a:pt x="251317" y="5243"/>
                  </a:lnTo>
                  <a:lnTo>
                    <a:pt x="289352" y="18155"/>
                  </a:lnTo>
                  <a:lnTo>
                    <a:pt x="324138" y="38239"/>
                  </a:lnTo>
                  <a:lnTo>
                    <a:pt x="354336" y="64723"/>
                  </a:lnTo>
                  <a:lnTo>
                    <a:pt x="378788" y="96590"/>
                  </a:lnTo>
                  <a:lnTo>
                    <a:pt x="396553" y="132615"/>
                  </a:lnTo>
                  <a:lnTo>
                    <a:pt x="406948" y="171413"/>
                  </a:lnTo>
                  <a:lnTo>
                    <a:pt x="409575" y="198080"/>
                  </a:lnTo>
                  <a:lnTo>
                    <a:pt x="409575" y="204787"/>
                  </a:lnTo>
                  <a:lnTo>
                    <a:pt x="409575" y="211494"/>
                  </a:lnTo>
                  <a:lnTo>
                    <a:pt x="404331" y="251317"/>
                  </a:lnTo>
                  <a:lnTo>
                    <a:pt x="391419" y="289352"/>
                  </a:lnTo>
                  <a:lnTo>
                    <a:pt x="371335" y="324138"/>
                  </a:lnTo>
                  <a:lnTo>
                    <a:pt x="344851" y="354336"/>
                  </a:lnTo>
                  <a:lnTo>
                    <a:pt x="312984" y="378788"/>
                  </a:lnTo>
                  <a:lnTo>
                    <a:pt x="276959" y="396553"/>
                  </a:lnTo>
                  <a:lnTo>
                    <a:pt x="238161" y="406948"/>
                  </a:lnTo>
                  <a:lnTo>
                    <a:pt x="218185" y="409246"/>
                  </a:lnTo>
                  <a:lnTo>
                    <a:pt x="211494" y="409575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5067144" y="10071372"/>
              <a:ext cx="256540" cy="256540"/>
            </a:xfrm>
            <a:custGeom>
              <a:avLst/>
              <a:gdLst/>
              <a:ahLst/>
              <a:cxnLst/>
              <a:rect l="l" t="t" r="r" b="b"/>
              <a:pathLst>
                <a:path w="256539" h="256540">
                  <a:moveTo>
                    <a:pt x="127992" y="255984"/>
                  </a:moveTo>
                  <a:lnTo>
                    <a:pt x="78985" y="246305"/>
                  </a:lnTo>
                  <a:lnTo>
                    <a:pt x="37488" y="218496"/>
                  </a:lnTo>
                  <a:lnTo>
                    <a:pt x="9678" y="176999"/>
                  </a:lnTo>
                  <a:lnTo>
                    <a:pt x="0" y="127992"/>
                  </a:lnTo>
                  <a:lnTo>
                    <a:pt x="2457" y="102827"/>
                  </a:lnTo>
                  <a:lnTo>
                    <a:pt x="21431" y="57020"/>
                  </a:lnTo>
                  <a:lnTo>
                    <a:pt x="57020" y="21431"/>
                  </a:lnTo>
                  <a:lnTo>
                    <a:pt x="102827" y="2457"/>
                  </a:lnTo>
                  <a:lnTo>
                    <a:pt x="127992" y="0"/>
                  </a:lnTo>
                  <a:lnTo>
                    <a:pt x="153156" y="2457"/>
                  </a:lnTo>
                  <a:lnTo>
                    <a:pt x="176999" y="9678"/>
                  </a:lnTo>
                  <a:lnTo>
                    <a:pt x="187818" y="15468"/>
                  </a:lnTo>
                  <a:lnTo>
                    <a:pt x="135070" y="15468"/>
                  </a:lnTo>
                  <a:lnTo>
                    <a:pt x="120913" y="15468"/>
                  </a:lnTo>
                  <a:lnTo>
                    <a:pt x="113776" y="19407"/>
                  </a:lnTo>
                  <a:lnTo>
                    <a:pt x="93796" y="19407"/>
                  </a:lnTo>
                  <a:lnTo>
                    <a:pt x="73625" y="28002"/>
                  </a:lnTo>
                  <a:lnTo>
                    <a:pt x="55664" y="40156"/>
                  </a:lnTo>
                  <a:lnTo>
                    <a:pt x="40358" y="55419"/>
                  </a:lnTo>
                  <a:lnTo>
                    <a:pt x="28156" y="73346"/>
                  </a:lnTo>
                  <a:lnTo>
                    <a:pt x="84914" y="73346"/>
                  </a:lnTo>
                  <a:lnTo>
                    <a:pt x="243288" y="73346"/>
                  </a:lnTo>
                  <a:lnTo>
                    <a:pt x="246305" y="78985"/>
                  </a:lnTo>
                  <a:lnTo>
                    <a:pt x="248885" y="87502"/>
                  </a:lnTo>
                  <a:lnTo>
                    <a:pt x="188341" y="87502"/>
                  </a:lnTo>
                  <a:lnTo>
                    <a:pt x="21604" y="87502"/>
                  </a:lnTo>
                  <a:lnTo>
                    <a:pt x="18413" y="97134"/>
                  </a:lnTo>
                  <a:lnTo>
                    <a:pt x="16078" y="107121"/>
                  </a:lnTo>
                  <a:lnTo>
                    <a:pt x="14644" y="117421"/>
                  </a:lnTo>
                  <a:lnTo>
                    <a:pt x="14156" y="127992"/>
                  </a:lnTo>
                  <a:lnTo>
                    <a:pt x="14610" y="138204"/>
                  </a:lnTo>
                  <a:lnTo>
                    <a:pt x="15947" y="148166"/>
                  </a:lnTo>
                  <a:lnTo>
                    <a:pt x="18126" y="157839"/>
                  </a:lnTo>
                  <a:lnTo>
                    <a:pt x="21110" y="167184"/>
                  </a:lnTo>
                  <a:lnTo>
                    <a:pt x="81760" y="167185"/>
                  </a:lnTo>
                  <a:lnTo>
                    <a:pt x="249278" y="167185"/>
                  </a:lnTo>
                  <a:lnTo>
                    <a:pt x="246305" y="176999"/>
                  </a:lnTo>
                  <a:lnTo>
                    <a:pt x="243982" y="181341"/>
                  </a:lnTo>
                  <a:lnTo>
                    <a:pt x="27458" y="181341"/>
                  </a:lnTo>
                  <a:lnTo>
                    <a:pt x="39664" y="199716"/>
                  </a:lnTo>
                  <a:lnTo>
                    <a:pt x="55102" y="215360"/>
                  </a:lnTo>
                  <a:lnTo>
                    <a:pt x="73303" y="227804"/>
                  </a:lnTo>
                  <a:lnTo>
                    <a:pt x="93796" y="236577"/>
                  </a:lnTo>
                  <a:lnTo>
                    <a:pt x="113776" y="236577"/>
                  </a:lnTo>
                  <a:lnTo>
                    <a:pt x="120913" y="240516"/>
                  </a:lnTo>
                  <a:lnTo>
                    <a:pt x="187818" y="240516"/>
                  </a:lnTo>
                  <a:lnTo>
                    <a:pt x="176999" y="246305"/>
                  </a:lnTo>
                  <a:lnTo>
                    <a:pt x="153156" y="253526"/>
                  </a:lnTo>
                  <a:lnTo>
                    <a:pt x="127992" y="255984"/>
                  </a:lnTo>
                  <a:close/>
                </a:path>
                <a:path w="256539" h="256540">
                  <a:moveTo>
                    <a:pt x="185603" y="73346"/>
                  </a:moveTo>
                  <a:lnTo>
                    <a:pt x="171069" y="73346"/>
                  </a:lnTo>
                  <a:lnTo>
                    <a:pt x="169060" y="65879"/>
                  </a:lnTo>
                  <a:lnTo>
                    <a:pt x="166786" y="58729"/>
                  </a:lnTo>
                  <a:lnTo>
                    <a:pt x="142194" y="19394"/>
                  </a:lnTo>
                  <a:lnTo>
                    <a:pt x="135070" y="15468"/>
                  </a:lnTo>
                  <a:lnTo>
                    <a:pt x="187818" y="15468"/>
                  </a:lnTo>
                  <a:lnTo>
                    <a:pt x="195180" y="19407"/>
                  </a:lnTo>
                  <a:lnTo>
                    <a:pt x="162187" y="19407"/>
                  </a:lnTo>
                  <a:lnTo>
                    <a:pt x="166592" y="24985"/>
                  </a:lnTo>
                  <a:lnTo>
                    <a:pt x="183306" y="64256"/>
                  </a:lnTo>
                  <a:lnTo>
                    <a:pt x="185603" y="73346"/>
                  </a:lnTo>
                  <a:close/>
                </a:path>
                <a:path w="256539" h="256540">
                  <a:moveTo>
                    <a:pt x="227827" y="73346"/>
                  </a:moveTo>
                  <a:lnTo>
                    <a:pt x="120913" y="73346"/>
                  </a:lnTo>
                  <a:lnTo>
                    <a:pt x="120913" y="15468"/>
                  </a:lnTo>
                  <a:lnTo>
                    <a:pt x="135070" y="15468"/>
                  </a:lnTo>
                  <a:lnTo>
                    <a:pt x="135070" y="73346"/>
                  </a:lnTo>
                  <a:lnTo>
                    <a:pt x="227827" y="73346"/>
                  </a:lnTo>
                  <a:close/>
                </a:path>
                <a:path w="256539" h="256540">
                  <a:moveTo>
                    <a:pt x="84914" y="73346"/>
                  </a:moveTo>
                  <a:lnTo>
                    <a:pt x="70380" y="73346"/>
                  </a:lnTo>
                  <a:lnTo>
                    <a:pt x="72678" y="64256"/>
                  </a:lnTo>
                  <a:lnTo>
                    <a:pt x="89391" y="24985"/>
                  </a:lnTo>
                  <a:lnTo>
                    <a:pt x="93796" y="19407"/>
                  </a:lnTo>
                  <a:lnTo>
                    <a:pt x="113776" y="19407"/>
                  </a:lnTo>
                  <a:lnTo>
                    <a:pt x="106914" y="25800"/>
                  </a:lnTo>
                  <a:lnTo>
                    <a:pt x="100439" y="34544"/>
                  </a:lnTo>
                  <a:lnTo>
                    <a:pt x="94516" y="45485"/>
                  </a:lnTo>
                  <a:lnTo>
                    <a:pt x="91730" y="51921"/>
                  </a:lnTo>
                  <a:lnTo>
                    <a:pt x="89197" y="58729"/>
                  </a:lnTo>
                  <a:lnTo>
                    <a:pt x="86924" y="65879"/>
                  </a:lnTo>
                  <a:lnTo>
                    <a:pt x="84914" y="73346"/>
                  </a:lnTo>
                  <a:close/>
                </a:path>
                <a:path w="256539" h="256540">
                  <a:moveTo>
                    <a:pt x="243288" y="73346"/>
                  </a:moveTo>
                  <a:lnTo>
                    <a:pt x="227827" y="73346"/>
                  </a:lnTo>
                  <a:lnTo>
                    <a:pt x="215625" y="55419"/>
                  </a:lnTo>
                  <a:lnTo>
                    <a:pt x="200320" y="40156"/>
                  </a:lnTo>
                  <a:lnTo>
                    <a:pt x="182358" y="28002"/>
                  </a:lnTo>
                  <a:lnTo>
                    <a:pt x="162187" y="19407"/>
                  </a:lnTo>
                  <a:lnTo>
                    <a:pt x="195180" y="19407"/>
                  </a:lnTo>
                  <a:lnTo>
                    <a:pt x="198964" y="21431"/>
                  </a:lnTo>
                  <a:lnTo>
                    <a:pt x="218496" y="37488"/>
                  </a:lnTo>
                  <a:lnTo>
                    <a:pt x="234552" y="57020"/>
                  </a:lnTo>
                  <a:lnTo>
                    <a:pt x="243288" y="73346"/>
                  </a:lnTo>
                  <a:close/>
                </a:path>
                <a:path w="256539" h="256540">
                  <a:moveTo>
                    <a:pt x="227827" y="73346"/>
                  </a:moveTo>
                  <a:close/>
                </a:path>
                <a:path w="256539" h="256540">
                  <a:moveTo>
                    <a:pt x="188549" y="167184"/>
                  </a:moveTo>
                  <a:lnTo>
                    <a:pt x="174224" y="167184"/>
                  </a:lnTo>
                  <a:lnTo>
                    <a:pt x="175574" y="157687"/>
                  </a:lnTo>
                  <a:lnTo>
                    <a:pt x="176544" y="147965"/>
                  </a:lnTo>
                  <a:lnTo>
                    <a:pt x="177130" y="138054"/>
                  </a:lnTo>
                  <a:lnTo>
                    <a:pt x="177327" y="127992"/>
                  </a:lnTo>
                  <a:lnTo>
                    <a:pt x="177108" y="117421"/>
                  </a:lnTo>
                  <a:lnTo>
                    <a:pt x="176469" y="107121"/>
                  </a:lnTo>
                  <a:lnTo>
                    <a:pt x="175428" y="97134"/>
                  </a:lnTo>
                  <a:lnTo>
                    <a:pt x="174004" y="87502"/>
                  </a:lnTo>
                  <a:lnTo>
                    <a:pt x="188341" y="87502"/>
                  </a:lnTo>
                  <a:lnTo>
                    <a:pt x="189703" y="97298"/>
                  </a:lnTo>
                  <a:lnTo>
                    <a:pt x="190686" y="107338"/>
                  </a:lnTo>
                  <a:lnTo>
                    <a:pt x="191283" y="117583"/>
                  </a:lnTo>
                  <a:lnTo>
                    <a:pt x="191483" y="127992"/>
                  </a:lnTo>
                  <a:lnTo>
                    <a:pt x="191288" y="138204"/>
                  </a:lnTo>
                  <a:lnTo>
                    <a:pt x="190721" y="148166"/>
                  </a:lnTo>
                  <a:lnTo>
                    <a:pt x="189802" y="157839"/>
                  </a:lnTo>
                  <a:lnTo>
                    <a:pt x="188549" y="167184"/>
                  </a:lnTo>
                  <a:close/>
                </a:path>
                <a:path w="256539" h="256540">
                  <a:moveTo>
                    <a:pt x="249278" y="167185"/>
                  </a:moveTo>
                  <a:lnTo>
                    <a:pt x="135070" y="167185"/>
                  </a:lnTo>
                  <a:lnTo>
                    <a:pt x="234873" y="167184"/>
                  </a:lnTo>
                  <a:lnTo>
                    <a:pt x="237857" y="157839"/>
                  </a:lnTo>
                  <a:lnTo>
                    <a:pt x="240037" y="148166"/>
                  </a:lnTo>
                  <a:lnTo>
                    <a:pt x="241373" y="138204"/>
                  </a:lnTo>
                  <a:lnTo>
                    <a:pt x="241827" y="127992"/>
                  </a:lnTo>
                  <a:lnTo>
                    <a:pt x="241339" y="117421"/>
                  </a:lnTo>
                  <a:lnTo>
                    <a:pt x="239906" y="107121"/>
                  </a:lnTo>
                  <a:lnTo>
                    <a:pt x="237571" y="97134"/>
                  </a:lnTo>
                  <a:lnTo>
                    <a:pt x="234379" y="87502"/>
                  </a:lnTo>
                  <a:lnTo>
                    <a:pt x="188341" y="87502"/>
                  </a:lnTo>
                  <a:lnTo>
                    <a:pt x="248885" y="87502"/>
                  </a:lnTo>
                  <a:lnTo>
                    <a:pt x="253526" y="102827"/>
                  </a:lnTo>
                  <a:lnTo>
                    <a:pt x="255984" y="127992"/>
                  </a:lnTo>
                  <a:lnTo>
                    <a:pt x="253526" y="153156"/>
                  </a:lnTo>
                  <a:lnTo>
                    <a:pt x="249278" y="167185"/>
                  </a:lnTo>
                  <a:close/>
                </a:path>
                <a:path w="256539" h="256540">
                  <a:moveTo>
                    <a:pt x="81760" y="167184"/>
                  </a:moveTo>
                  <a:lnTo>
                    <a:pt x="67434" y="167184"/>
                  </a:lnTo>
                  <a:lnTo>
                    <a:pt x="66161" y="157687"/>
                  </a:lnTo>
                  <a:lnTo>
                    <a:pt x="65243" y="147965"/>
                  </a:lnTo>
                  <a:lnTo>
                    <a:pt x="64687" y="138054"/>
                  </a:lnTo>
                  <a:lnTo>
                    <a:pt x="64500" y="127992"/>
                  </a:lnTo>
                  <a:lnTo>
                    <a:pt x="64710" y="117421"/>
                  </a:lnTo>
                  <a:lnTo>
                    <a:pt x="65318" y="107121"/>
                  </a:lnTo>
                  <a:lnTo>
                    <a:pt x="66303" y="97134"/>
                  </a:lnTo>
                  <a:lnTo>
                    <a:pt x="67642" y="87502"/>
                  </a:lnTo>
                  <a:lnTo>
                    <a:pt x="81980" y="87502"/>
                  </a:lnTo>
                  <a:lnTo>
                    <a:pt x="80534" y="97298"/>
                  </a:lnTo>
                  <a:lnTo>
                    <a:pt x="79495" y="107338"/>
                  </a:lnTo>
                  <a:lnTo>
                    <a:pt x="78868" y="117583"/>
                  </a:lnTo>
                  <a:lnTo>
                    <a:pt x="78657" y="127992"/>
                  </a:lnTo>
                  <a:lnTo>
                    <a:pt x="78861" y="138204"/>
                  </a:lnTo>
                  <a:lnTo>
                    <a:pt x="79457" y="148166"/>
                  </a:lnTo>
                  <a:lnTo>
                    <a:pt x="80428" y="157839"/>
                  </a:lnTo>
                  <a:lnTo>
                    <a:pt x="81760" y="167184"/>
                  </a:lnTo>
                  <a:close/>
                </a:path>
                <a:path w="256539" h="256540">
                  <a:moveTo>
                    <a:pt x="135070" y="167185"/>
                  </a:moveTo>
                  <a:lnTo>
                    <a:pt x="120913" y="167185"/>
                  </a:lnTo>
                  <a:lnTo>
                    <a:pt x="120913" y="87502"/>
                  </a:lnTo>
                  <a:lnTo>
                    <a:pt x="135070" y="87502"/>
                  </a:lnTo>
                  <a:lnTo>
                    <a:pt x="135070" y="167185"/>
                  </a:lnTo>
                  <a:close/>
                </a:path>
                <a:path w="256539" h="256540">
                  <a:moveTo>
                    <a:pt x="113776" y="236577"/>
                  </a:moveTo>
                  <a:lnTo>
                    <a:pt x="93796" y="236577"/>
                  </a:lnTo>
                  <a:lnTo>
                    <a:pt x="89391" y="230999"/>
                  </a:lnTo>
                  <a:lnTo>
                    <a:pt x="72417" y="190795"/>
                  </a:lnTo>
                  <a:lnTo>
                    <a:pt x="70084" y="181341"/>
                  </a:lnTo>
                  <a:lnTo>
                    <a:pt x="185899" y="181341"/>
                  </a:lnTo>
                  <a:lnTo>
                    <a:pt x="84602" y="181341"/>
                  </a:lnTo>
                  <a:lnTo>
                    <a:pt x="86655" y="189170"/>
                  </a:lnTo>
                  <a:lnTo>
                    <a:pt x="106914" y="230184"/>
                  </a:lnTo>
                  <a:lnTo>
                    <a:pt x="113776" y="236577"/>
                  </a:lnTo>
                  <a:close/>
                </a:path>
                <a:path w="256539" h="256540">
                  <a:moveTo>
                    <a:pt x="195180" y="236577"/>
                  </a:moveTo>
                  <a:lnTo>
                    <a:pt x="162187" y="236577"/>
                  </a:lnTo>
                  <a:lnTo>
                    <a:pt x="182681" y="227804"/>
                  </a:lnTo>
                  <a:lnTo>
                    <a:pt x="200881" y="215360"/>
                  </a:lnTo>
                  <a:lnTo>
                    <a:pt x="216319" y="199716"/>
                  </a:lnTo>
                  <a:lnTo>
                    <a:pt x="228526" y="181341"/>
                  </a:lnTo>
                  <a:lnTo>
                    <a:pt x="243982" y="181341"/>
                  </a:lnTo>
                  <a:lnTo>
                    <a:pt x="234552" y="198964"/>
                  </a:lnTo>
                  <a:lnTo>
                    <a:pt x="218496" y="218496"/>
                  </a:lnTo>
                  <a:lnTo>
                    <a:pt x="198964" y="234552"/>
                  </a:lnTo>
                  <a:lnTo>
                    <a:pt x="195180" y="236577"/>
                  </a:lnTo>
                  <a:close/>
                </a:path>
                <a:path w="256539" h="256540">
                  <a:moveTo>
                    <a:pt x="135070" y="240516"/>
                  </a:moveTo>
                  <a:lnTo>
                    <a:pt x="120913" y="240516"/>
                  </a:lnTo>
                  <a:lnTo>
                    <a:pt x="120913" y="181341"/>
                  </a:lnTo>
                  <a:lnTo>
                    <a:pt x="135070" y="181341"/>
                  </a:lnTo>
                  <a:lnTo>
                    <a:pt x="135070" y="240516"/>
                  </a:lnTo>
                  <a:close/>
                </a:path>
                <a:path w="256539" h="256540">
                  <a:moveTo>
                    <a:pt x="187818" y="240516"/>
                  </a:moveTo>
                  <a:lnTo>
                    <a:pt x="135070" y="240516"/>
                  </a:lnTo>
                  <a:lnTo>
                    <a:pt x="142208" y="236577"/>
                  </a:lnTo>
                  <a:lnTo>
                    <a:pt x="149070" y="230184"/>
                  </a:lnTo>
                  <a:lnTo>
                    <a:pt x="169329" y="189170"/>
                  </a:lnTo>
                  <a:lnTo>
                    <a:pt x="171382" y="181341"/>
                  </a:lnTo>
                  <a:lnTo>
                    <a:pt x="185899" y="181341"/>
                  </a:lnTo>
                  <a:lnTo>
                    <a:pt x="170659" y="224280"/>
                  </a:lnTo>
                  <a:lnTo>
                    <a:pt x="162187" y="236577"/>
                  </a:lnTo>
                  <a:lnTo>
                    <a:pt x="195180" y="236577"/>
                  </a:lnTo>
                  <a:lnTo>
                    <a:pt x="187818" y="240516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/>
          <p:nvPr/>
        </p:nvSpPr>
        <p:spPr>
          <a:xfrm>
            <a:off x="464893" y="1787119"/>
            <a:ext cx="6876415" cy="58889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100"/>
              </a:spcBef>
            </a:pPr>
            <a:r>
              <a:rPr sz="2300" b="1" spc="-220" dirty="0">
                <a:latin typeface="Tahoma"/>
                <a:cs typeface="Tahoma"/>
              </a:rPr>
              <a:t>W</a:t>
            </a:r>
            <a:r>
              <a:rPr sz="2300" b="1" spc="-30" dirty="0">
                <a:latin typeface="Tahoma"/>
                <a:cs typeface="Tahoma"/>
              </a:rPr>
              <a:t>h</a:t>
            </a:r>
            <a:r>
              <a:rPr sz="2300" b="1" spc="5" dirty="0">
                <a:latin typeface="Tahoma"/>
                <a:cs typeface="Tahoma"/>
              </a:rPr>
              <a:t>y</a:t>
            </a:r>
            <a:r>
              <a:rPr sz="2300" b="1" spc="-135" dirty="0">
                <a:latin typeface="Tahoma"/>
                <a:cs typeface="Tahoma"/>
              </a:rPr>
              <a:t> </a:t>
            </a:r>
            <a:r>
              <a:rPr sz="2300" b="1" spc="-45" dirty="0">
                <a:latin typeface="Tahoma"/>
                <a:cs typeface="Tahoma"/>
              </a:rPr>
              <a:t>u</a:t>
            </a:r>
            <a:r>
              <a:rPr sz="2300" b="1" spc="-50" dirty="0">
                <a:latin typeface="Tahoma"/>
                <a:cs typeface="Tahoma"/>
              </a:rPr>
              <a:t>s</a:t>
            </a:r>
            <a:r>
              <a:rPr sz="2300" b="1" spc="-145" dirty="0">
                <a:latin typeface="Tahoma"/>
                <a:cs typeface="Tahoma"/>
              </a:rPr>
              <a:t>?</a:t>
            </a:r>
            <a:endParaRPr sz="2300">
              <a:latin typeface="Tahoma"/>
              <a:cs typeface="Tahoma"/>
            </a:endParaRPr>
          </a:p>
          <a:p>
            <a:pPr marL="12700" marR="5080" algn="just">
              <a:lnSpc>
                <a:spcPct val="113999"/>
              </a:lnSpc>
              <a:spcBef>
                <a:spcPts val="2350"/>
              </a:spcBef>
            </a:pPr>
            <a:r>
              <a:rPr sz="1700" spc="-70" dirty="0">
                <a:latin typeface="Verdana"/>
                <a:cs typeface="Verdana"/>
              </a:rPr>
              <a:t>We</a:t>
            </a:r>
            <a:r>
              <a:rPr sz="1700" spc="-65" dirty="0">
                <a:latin typeface="Verdana"/>
                <a:cs typeface="Verdana"/>
              </a:rPr>
              <a:t> </a:t>
            </a:r>
            <a:r>
              <a:rPr sz="1700" spc="-10" dirty="0">
                <a:latin typeface="Verdana"/>
                <a:cs typeface="Verdana"/>
              </a:rPr>
              <a:t>provide </a:t>
            </a:r>
            <a:r>
              <a:rPr sz="1700" spc="-75" dirty="0">
                <a:latin typeface="Verdana"/>
                <a:cs typeface="Verdana"/>
              </a:rPr>
              <a:t>a</a:t>
            </a:r>
            <a:r>
              <a:rPr sz="1700" spc="-70" dirty="0">
                <a:latin typeface="Verdana"/>
                <a:cs typeface="Verdana"/>
              </a:rPr>
              <a:t> </a:t>
            </a:r>
            <a:r>
              <a:rPr sz="1700" spc="-25" dirty="0">
                <a:latin typeface="Verdana"/>
                <a:cs typeface="Verdana"/>
              </a:rPr>
              <a:t>comprehensive </a:t>
            </a:r>
            <a:r>
              <a:rPr sz="1700" spc="-15" dirty="0">
                <a:latin typeface="Verdana"/>
                <a:cs typeface="Verdana"/>
              </a:rPr>
              <a:t>plan </a:t>
            </a:r>
            <a:r>
              <a:rPr sz="1700" spc="-20" dirty="0">
                <a:latin typeface="Verdana"/>
                <a:cs typeface="Verdana"/>
              </a:rPr>
              <a:t>with </a:t>
            </a:r>
            <a:r>
              <a:rPr sz="1700" spc="-75" dirty="0">
                <a:latin typeface="Verdana"/>
                <a:cs typeface="Verdana"/>
              </a:rPr>
              <a:t>a</a:t>
            </a:r>
            <a:r>
              <a:rPr sz="1700" spc="-70" dirty="0">
                <a:latin typeface="Verdana"/>
                <a:cs typeface="Verdana"/>
              </a:rPr>
              <a:t> </a:t>
            </a:r>
            <a:r>
              <a:rPr sz="1700" spc="-50" dirty="0">
                <a:latin typeface="Verdana"/>
                <a:cs typeface="Verdana"/>
              </a:rPr>
              <a:t>team</a:t>
            </a:r>
            <a:r>
              <a:rPr sz="1700" spc="-45" dirty="0">
                <a:latin typeface="Verdana"/>
                <a:cs typeface="Verdana"/>
              </a:rPr>
              <a:t> </a:t>
            </a:r>
            <a:r>
              <a:rPr sz="1700" spc="30" dirty="0">
                <a:latin typeface="Verdana"/>
                <a:cs typeface="Verdana"/>
              </a:rPr>
              <a:t>of </a:t>
            </a:r>
            <a:r>
              <a:rPr sz="1700" spc="-30" dirty="0">
                <a:latin typeface="Verdana"/>
                <a:cs typeface="Verdana"/>
              </a:rPr>
              <a:t>seasoned </a:t>
            </a:r>
            <a:r>
              <a:rPr sz="1700" spc="-25" dirty="0">
                <a:latin typeface="Verdana"/>
                <a:cs typeface="Verdana"/>
              </a:rPr>
              <a:t> </a:t>
            </a:r>
            <a:r>
              <a:rPr sz="1700" spc="-40" dirty="0">
                <a:latin typeface="Verdana"/>
                <a:cs typeface="Verdana"/>
              </a:rPr>
              <a:t>experts</a:t>
            </a:r>
            <a:r>
              <a:rPr sz="1700" spc="-35" dirty="0">
                <a:latin typeface="Verdana"/>
                <a:cs typeface="Verdana"/>
              </a:rPr>
              <a:t> </a:t>
            </a:r>
            <a:r>
              <a:rPr sz="1700" spc="-20" dirty="0">
                <a:latin typeface="Verdana"/>
                <a:cs typeface="Verdana"/>
              </a:rPr>
              <a:t>in</a:t>
            </a:r>
            <a:r>
              <a:rPr sz="1700" spc="-15" dirty="0">
                <a:latin typeface="Verdana"/>
                <a:cs typeface="Verdana"/>
              </a:rPr>
              <a:t> </a:t>
            </a:r>
            <a:r>
              <a:rPr sz="1700" spc="-30" dirty="0">
                <a:latin typeface="Verdana"/>
                <a:cs typeface="Verdana"/>
              </a:rPr>
              <a:t>data</a:t>
            </a:r>
            <a:r>
              <a:rPr sz="1700" spc="-25" dirty="0">
                <a:latin typeface="Verdana"/>
                <a:cs typeface="Verdana"/>
              </a:rPr>
              <a:t> </a:t>
            </a:r>
            <a:r>
              <a:rPr sz="1700" spc="-40" dirty="0">
                <a:latin typeface="Verdana"/>
                <a:cs typeface="Verdana"/>
              </a:rPr>
              <a:t>analytics,</a:t>
            </a:r>
            <a:r>
              <a:rPr sz="1700" spc="-35" dirty="0">
                <a:latin typeface="Verdana"/>
                <a:cs typeface="Verdana"/>
              </a:rPr>
              <a:t> </a:t>
            </a:r>
            <a:r>
              <a:rPr sz="1700" spc="-25" dirty="0">
                <a:latin typeface="Verdana"/>
                <a:cs typeface="Verdana"/>
              </a:rPr>
              <a:t>digital</a:t>
            </a:r>
            <a:r>
              <a:rPr sz="1700" spc="-20" dirty="0">
                <a:latin typeface="Verdana"/>
                <a:cs typeface="Verdana"/>
              </a:rPr>
              <a:t> </a:t>
            </a:r>
            <a:r>
              <a:rPr sz="1700" spc="-75" dirty="0">
                <a:latin typeface="Verdana"/>
                <a:cs typeface="Verdana"/>
              </a:rPr>
              <a:t>marketing,</a:t>
            </a:r>
            <a:r>
              <a:rPr sz="1700" spc="-70" dirty="0">
                <a:latin typeface="Verdana"/>
                <a:cs typeface="Verdana"/>
              </a:rPr>
              <a:t> </a:t>
            </a:r>
            <a:r>
              <a:rPr sz="1700" spc="-25" dirty="0">
                <a:latin typeface="Verdana"/>
                <a:cs typeface="Verdana"/>
              </a:rPr>
              <a:t>and</a:t>
            </a:r>
            <a:r>
              <a:rPr sz="1700" spc="-20" dirty="0">
                <a:latin typeface="Verdana"/>
                <a:cs typeface="Verdana"/>
              </a:rPr>
              <a:t> </a:t>
            </a:r>
            <a:r>
              <a:rPr sz="1700" spc="-30" dirty="0">
                <a:latin typeface="Verdana"/>
                <a:cs typeface="Verdana"/>
              </a:rPr>
              <a:t>strategic </a:t>
            </a:r>
            <a:r>
              <a:rPr sz="1700" spc="-25" dirty="0">
                <a:latin typeface="Verdana"/>
                <a:cs typeface="Verdana"/>
              </a:rPr>
              <a:t> </a:t>
            </a:r>
            <a:r>
              <a:rPr sz="1700" spc="-50" dirty="0">
                <a:latin typeface="Verdana"/>
                <a:cs typeface="Verdana"/>
              </a:rPr>
              <a:t>planning. </a:t>
            </a:r>
            <a:r>
              <a:rPr sz="1700" spc="-70" dirty="0">
                <a:latin typeface="Verdana"/>
                <a:cs typeface="Verdana"/>
              </a:rPr>
              <a:t>We </a:t>
            </a:r>
            <a:r>
              <a:rPr sz="1700" spc="-20" dirty="0">
                <a:latin typeface="Verdana"/>
                <a:cs typeface="Verdana"/>
              </a:rPr>
              <a:t>can </a:t>
            </a:r>
            <a:r>
              <a:rPr sz="1700" spc="-65" dirty="0">
                <a:latin typeface="Verdana"/>
                <a:cs typeface="Verdana"/>
              </a:rPr>
              <a:t>take </a:t>
            </a:r>
            <a:r>
              <a:rPr sz="1700" spc="-50" dirty="0">
                <a:latin typeface="Verdana"/>
                <a:cs typeface="Verdana"/>
              </a:rPr>
              <a:t>advantage </a:t>
            </a:r>
            <a:r>
              <a:rPr sz="1700" spc="30" dirty="0">
                <a:latin typeface="Verdana"/>
                <a:cs typeface="Verdana"/>
              </a:rPr>
              <a:t>of </a:t>
            </a:r>
            <a:r>
              <a:rPr sz="1700" spc="-10" dirty="0">
                <a:latin typeface="Verdana"/>
                <a:cs typeface="Verdana"/>
              </a:rPr>
              <a:t>opportunities </a:t>
            </a:r>
            <a:r>
              <a:rPr sz="1700" spc="-25" dirty="0">
                <a:latin typeface="Verdana"/>
                <a:cs typeface="Verdana"/>
              </a:rPr>
              <a:t>and </a:t>
            </a:r>
            <a:r>
              <a:rPr sz="1700" spc="-30" dirty="0">
                <a:latin typeface="Verdana"/>
                <a:cs typeface="Verdana"/>
              </a:rPr>
              <a:t>tackle </a:t>
            </a:r>
            <a:r>
              <a:rPr sz="1700" spc="-75" dirty="0">
                <a:latin typeface="Verdana"/>
                <a:cs typeface="Verdana"/>
              </a:rPr>
              <a:t>a </a:t>
            </a:r>
            <a:r>
              <a:rPr sz="1700" spc="-70" dirty="0">
                <a:latin typeface="Verdana"/>
                <a:cs typeface="Verdana"/>
              </a:rPr>
              <a:t> </a:t>
            </a:r>
            <a:r>
              <a:rPr sz="1700" spc="-35" dirty="0">
                <a:latin typeface="Verdana"/>
                <a:cs typeface="Verdana"/>
              </a:rPr>
              <a:t>variety </a:t>
            </a:r>
            <a:r>
              <a:rPr sz="1700" spc="30" dirty="0">
                <a:latin typeface="Verdana"/>
                <a:cs typeface="Verdana"/>
              </a:rPr>
              <a:t>of </a:t>
            </a:r>
            <a:r>
              <a:rPr sz="1700" spc="-40" dirty="0">
                <a:latin typeface="Verdana"/>
                <a:cs typeface="Verdana"/>
              </a:rPr>
              <a:t>issues </a:t>
            </a:r>
            <a:r>
              <a:rPr sz="1700" spc="-55" dirty="0">
                <a:latin typeface="Verdana"/>
                <a:cs typeface="Verdana"/>
              </a:rPr>
              <a:t>thanks </a:t>
            </a:r>
            <a:r>
              <a:rPr sz="1700" spc="20" dirty="0">
                <a:latin typeface="Verdana"/>
                <a:cs typeface="Verdana"/>
              </a:rPr>
              <a:t>to </a:t>
            </a:r>
            <a:r>
              <a:rPr sz="1700" spc="-15" dirty="0">
                <a:latin typeface="Verdana"/>
                <a:cs typeface="Verdana"/>
              </a:rPr>
              <a:t>our </a:t>
            </a:r>
            <a:r>
              <a:rPr sz="1700" spc="-10" dirty="0">
                <a:latin typeface="Verdana"/>
                <a:cs typeface="Verdana"/>
              </a:rPr>
              <a:t>broad </a:t>
            </a:r>
            <a:r>
              <a:rPr sz="1700" spc="-60" dirty="0">
                <a:latin typeface="Verdana"/>
                <a:cs typeface="Verdana"/>
              </a:rPr>
              <a:t>knowledge. </a:t>
            </a:r>
            <a:r>
              <a:rPr sz="1700" spc="-25" dirty="0">
                <a:latin typeface="Verdana"/>
                <a:cs typeface="Verdana"/>
              </a:rPr>
              <a:t>To </a:t>
            </a:r>
            <a:r>
              <a:rPr sz="1700" spc="-50" dirty="0">
                <a:latin typeface="Verdana"/>
                <a:cs typeface="Verdana"/>
              </a:rPr>
              <a:t>guarantee </a:t>
            </a:r>
            <a:r>
              <a:rPr sz="1700" spc="-75" dirty="0">
                <a:latin typeface="Verdana"/>
                <a:cs typeface="Verdana"/>
              </a:rPr>
              <a:t>a </a:t>
            </a:r>
            <a:r>
              <a:rPr sz="1700" spc="-70" dirty="0">
                <a:latin typeface="Verdana"/>
                <a:cs typeface="Verdana"/>
              </a:rPr>
              <a:t> </a:t>
            </a:r>
            <a:r>
              <a:rPr sz="1700" spc="-20" dirty="0">
                <a:latin typeface="Verdana"/>
                <a:cs typeface="Verdana"/>
              </a:rPr>
              <a:t>smooth</a:t>
            </a:r>
            <a:r>
              <a:rPr sz="1700" spc="-15" dirty="0">
                <a:latin typeface="Verdana"/>
                <a:cs typeface="Verdana"/>
              </a:rPr>
              <a:t> </a:t>
            </a:r>
            <a:r>
              <a:rPr sz="1700" spc="-35" dirty="0">
                <a:latin typeface="Verdana"/>
                <a:cs typeface="Verdana"/>
              </a:rPr>
              <a:t>surfing</a:t>
            </a:r>
            <a:r>
              <a:rPr sz="1700" spc="-30" dirty="0">
                <a:latin typeface="Verdana"/>
                <a:cs typeface="Verdana"/>
              </a:rPr>
              <a:t> </a:t>
            </a:r>
            <a:r>
              <a:rPr sz="1700" spc="-45" dirty="0">
                <a:latin typeface="Verdana"/>
                <a:cs typeface="Verdana"/>
              </a:rPr>
              <a:t>experience.</a:t>
            </a:r>
            <a:r>
              <a:rPr sz="1700" spc="-40" dirty="0">
                <a:latin typeface="Verdana"/>
                <a:cs typeface="Verdana"/>
              </a:rPr>
              <a:t> </a:t>
            </a:r>
            <a:r>
              <a:rPr sz="1700" spc="-65" dirty="0">
                <a:latin typeface="Verdana"/>
                <a:cs typeface="Verdana"/>
              </a:rPr>
              <a:t>SEO</a:t>
            </a:r>
            <a:r>
              <a:rPr sz="1700" spc="-60" dirty="0">
                <a:latin typeface="Verdana"/>
                <a:cs typeface="Verdana"/>
              </a:rPr>
              <a:t> </a:t>
            </a:r>
            <a:r>
              <a:rPr sz="1700" spc="-25" dirty="0">
                <a:latin typeface="Verdana"/>
                <a:cs typeface="Verdana"/>
              </a:rPr>
              <a:t>services</a:t>
            </a:r>
            <a:r>
              <a:rPr sz="1700" spc="-20" dirty="0">
                <a:latin typeface="Verdana"/>
                <a:cs typeface="Verdana"/>
              </a:rPr>
              <a:t> </a:t>
            </a:r>
            <a:r>
              <a:rPr sz="1700" spc="-10" dirty="0">
                <a:latin typeface="Verdana"/>
                <a:cs typeface="Verdana"/>
              </a:rPr>
              <a:t>concentrate</a:t>
            </a:r>
            <a:r>
              <a:rPr sz="1700" spc="-5" dirty="0">
                <a:latin typeface="Verdana"/>
                <a:cs typeface="Verdana"/>
              </a:rPr>
              <a:t> on </a:t>
            </a:r>
            <a:r>
              <a:rPr sz="1700" dirty="0">
                <a:latin typeface="Verdana"/>
                <a:cs typeface="Verdana"/>
              </a:rPr>
              <a:t> </a:t>
            </a:r>
            <a:r>
              <a:rPr sz="1700" spc="-35" dirty="0">
                <a:latin typeface="Verdana"/>
                <a:cs typeface="Verdana"/>
              </a:rPr>
              <a:t>enhancing</a:t>
            </a:r>
            <a:r>
              <a:rPr sz="1700" spc="-30" dirty="0">
                <a:latin typeface="Verdana"/>
                <a:cs typeface="Verdana"/>
              </a:rPr>
              <a:t> </a:t>
            </a:r>
            <a:r>
              <a:rPr sz="1700" spc="-25" dirty="0">
                <a:latin typeface="Verdana"/>
                <a:cs typeface="Verdana"/>
              </a:rPr>
              <a:t>website</a:t>
            </a:r>
            <a:r>
              <a:rPr sz="1700" spc="-20" dirty="0">
                <a:latin typeface="Verdana"/>
                <a:cs typeface="Verdana"/>
              </a:rPr>
              <a:t> </a:t>
            </a:r>
            <a:r>
              <a:rPr sz="1700" spc="-35" dirty="0">
                <a:latin typeface="Verdana"/>
                <a:cs typeface="Verdana"/>
              </a:rPr>
              <a:t>usability,</a:t>
            </a:r>
            <a:r>
              <a:rPr sz="1700" spc="-30" dirty="0">
                <a:latin typeface="Verdana"/>
                <a:cs typeface="Verdana"/>
              </a:rPr>
              <a:t> </a:t>
            </a:r>
            <a:r>
              <a:rPr sz="1700" spc="-50" dirty="0">
                <a:latin typeface="Verdana"/>
                <a:cs typeface="Verdana"/>
              </a:rPr>
              <a:t>navigation,</a:t>
            </a:r>
            <a:r>
              <a:rPr sz="1700" spc="-45" dirty="0">
                <a:latin typeface="Verdana"/>
                <a:cs typeface="Verdana"/>
              </a:rPr>
              <a:t> </a:t>
            </a:r>
            <a:r>
              <a:rPr sz="1700" spc="-25" dirty="0">
                <a:latin typeface="Verdana"/>
                <a:cs typeface="Verdana"/>
              </a:rPr>
              <a:t>and</a:t>
            </a:r>
            <a:r>
              <a:rPr sz="1700" spc="-20" dirty="0">
                <a:latin typeface="Verdana"/>
                <a:cs typeface="Verdana"/>
              </a:rPr>
              <a:t> </a:t>
            </a:r>
            <a:r>
              <a:rPr sz="1700" spc="-5" dirty="0">
                <a:latin typeface="Verdana"/>
                <a:cs typeface="Verdana"/>
              </a:rPr>
              <a:t>load</a:t>
            </a:r>
            <a:r>
              <a:rPr sz="1700" dirty="0">
                <a:latin typeface="Verdana"/>
                <a:cs typeface="Verdana"/>
              </a:rPr>
              <a:t> </a:t>
            </a:r>
            <a:r>
              <a:rPr sz="1700" spc="-45" dirty="0">
                <a:latin typeface="Verdana"/>
                <a:cs typeface="Verdana"/>
              </a:rPr>
              <a:t>speeds. </a:t>
            </a:r>
            <a:r>
              <a:rPr sz="1700" spc="-40" dirty="0">
                <a:latin typeface="Verdana"/>
                <a:cs typeface="Verdana"/>
              </a:rPr>
              <a:t> </a:t>
            </a:r>
            <a:r>
              <a:rPr sz="1700" spc="-35" dirty="0">
                <a:latin typeface="Verdana"/>
                <a:cs typeface="Verdana"/>
              </a:rPr>
              <a:t>Businesses</a:t>
            </a:r>
            <a:r>
              <a:rPr sz="1700" spc="-30" dirty="0">
                <a:latin typeface="Verdana"/>
                <a:cs typeface="Verdana"/>
              </a:rPr>
              <a:t> </a:t>
            </a:r>
            <a:r>
              <a:rPr sz="1700" spc="-75" dirty="0">
                <a:latin typeface="Verdana"/>
                <a:cs typeface="Verdana"/>
              </a:rPr>
              <a:t>may</a:t>
            </a:r>
            <a:r>
              <a:rPr sz="1700" spc="-70" dirty="0">
                <a:latin typeface="Verdana"/>
                <a:cs typeface="Verdana"/>
              </a:rPr>
              <a:t> </a:t>
            </a:r>
            <a:r>
              <a:rPr sz="1700" spc="5" dirty="0">
                <a:latin typeface="Verdana"/>
                <a:cs typeface="Verdana"/>
              </a:rPr>
              <a:t>boost</a:t>
            </a:r>
            <a:r>
              <a:rPr sz="1700" spc="10" dirty="0">
                <a:latin typeface="Verdana"/>
                <a:cs typeface="Verdana"/>
              </a:rPr>
              <a:t> </a:t>
            </a:r>
            <a:r>
              <a:rPr sz="1700" spc="-20" dirty="0">
                <a:latin typeface="Verdana"/>
                <a:cs typeface="Verdana"/>
              </a:rPr>
              <a:t>customer</a:t>
            </a:r>
            <a:r>
              <a:rPr sz="1700" spc="-15" dirty="0">
                <a:latin typeface="Verdana"/>
                <a:cs typeface="Verdana"/>
              </a:rPr>
              <a:t> satisfaction</a:t>
            </a:r>
            <a:r>
              <a:rPr sz="1700" spc="-10" dirty="0">
                <a:latin typeface="Verdana"/>
                <a:cs typeface="Verdana"/>
              </a:rPr>
              <a:t> </a:t>
            </a:r>
            <a:r>
              <a:rPr sz="1700" spc="-25" dirty="0">
                <a:latin typeface="Verdana"/>
                <a:cs typeface="Verdana"/>
              </a:rPr>
              <a:t>and</a:t>
            </a:r>
            <a:r>
              <a:rPr sz="1700" spc="-20" dirty="0">
                <a:latin typeface="Verdana"/>
                <a:cs typeface="Verdana"/>
              </a:rPr>
              <a:t> </a:t>
            </a:r>
            <a:r>
              <a:rPr sz="1700" spc="-15" dirty="0">
                <a:latin typeface="Verdana"/>
                <a:cs typeface="Verdana"/>
              </a:rPr>
              <a:t>promote </a:t>
            </a:r>
            <a:r>
              <a:rPr sz="1700" spc="-10" dirty="0">
                <a:latin typeface="Verdana"/>
                <a:cs typeface="Verdana"/>
              </a:rPr>
              <a:t> </a:t>
            </a:r>
            <a:r>
              <a:rPr sz="1700" spc="-30" dirty="0">
                <a:latin typeface="Verdana"/>
                <a:cs typeface="Verdana"/>
              </a:rPr>
              <a:t>recurring </a:t>
            </a:r>
            <a:r>
              <a:rPr sz="1700" spc="-25" dirty="0">
                <a:latin typeface="Verdana"/>
                <a:cs typeface="Verdana"/>
              </a:rPr>
              <a:t>visits </a:t>
            </a:r>
            <a:r>
              <a:rPr sz="1700" spc="20" dirty="0">
                <a:latin typeface="Verdana"/>
                <a:cs typeface="Verdana"/>
              </a:rPr>
              <a:t>to </a:t>
            </a:r>
            <a:r>
              <a:rPr sz="1700" spc="-20" dirty="0">
                <a:latin typeface="Verdana"/>
                <a:cs typeface="Verdana"/>
              </a:rPr>
              <a:t>their </a:t>
            </a:r>
            <a:r>
              <a:rPr sz="1700" spc="-25" dirty="0">
                <a:latin typeface="Verdana"/>
                <a:cs typeface="Verdana"/>
              </a:rPr>
              <a:t>website </a:t>
            </a:r>
            <a:r>
              <a:rPr sz="1700" spc="-10" dirty="0">
                <a:latin typeface="Verdana"/>
                <a:cs typeface="Verdana"/>
              </a:rPr>
              <a:t>by </a:t>
            </a:r>
            <a:r>
              <a:rPr sz="1700" spc="-15" dirty="0">
                <a:latin typeface="Verdana"/>
                <a:cs typeface="Verdana"/>
              </a:rPr>
              <a:t>offering </a:t>
            </a:r>
            <a:r>
              <a:rPr sz="1700" spc="-25" dirty="0">
                <a:latin typeface="Verdana"/>
                <a:cs typeface="Verdana"/>
              </a:rPr>
              <a:t>customers </a:t>
            </a:r>
            <a:r>
              <a:rPr sz="1700" spc="-40" dirty="0">
                <a:latin typeface="Verdana"/>
                <a:cs typeface="Verdana"/>
              </a:rPr>
              <a:t>material </a:t>
            </a:r>
            <a:r>
              <a:rPr sz="1700" spc="-35" dirty="0">
                <a:latin typeface="Verdana"/>
                <a:cs typeface="Verdana"/>
              </a:rPr>
              <a:t> </a:t>
            </a:r>
            <a:r>
              <a:rPr sz="1700" spc="20" dirty="0">
                <a:latin typeface="Verdana"/>
                <a:cs typeface="Verdana"/>
              </a:rPr>
              <a:t>t</a:t>
            </a:r>
            <a:r>
              <a:rPr sz="1700" spc="-30" dirty="0">
                <a:latin typeface="Verdana"/>
                <a:cs typeface="Verdana"/>
              </a:rPr>
              <a:t>h</a:t>
            </a:r>
            <a:r>
              <a:rPr sz="1700" spc="-80" dirty="0">
                <a:latin typeface="Verdana"/>
                <a:cs typeface="Verdana"/>
              </a:rPr>
              <a:t>a</a:t>
            </a:r>
            <a:r>
              <a:rPr sz="1700" spc="25" dirty="0">
                <a:latin typeface="Verdana"/>
                <a:cs typeface="Verdana"/>
              </a:rPr>
              <a:t>t</a:t>
            </a:r>
            <a:r>
              <a:rPr sz="1700" spc="-185" dirty="0">
                <a:latin typeface="Verdana"/>
                <a:cs typeface="Verdana"/>
              </a:rPr>
              <a:t> </a:t>
            </a:r>
            <a:r>
              <a:rPr sz="1700" spc="-20" dirty="0">
                <a:latin typeface="Verdana"/>
                <a:cs typeface="Verdana"/>
              </a:rPr>
              <a:t>i</a:t>
            </a:r>
            <a:r>
              <a:rPr sz="1700" spc="-40" dirty="0">
                <a:latin typeface="Verdana"/>
                <a:cs typeface="Verdana"/>
              </a:rPr>
              <a:t>s</a:t>
            </a:r>
            <a:r>
              <a:rPr sz="1700" spc="-185" dirty="0">
                <a:latin typeface="Verdana"/>
                <a:cs typeface="Verdana"/>
              </a:rPr>
              <a:t> </a:t>
            </a:r>
            <a:r>
              <a:rPr sz="1700" spc="25" dirty="0">
                <a:latin typeface="Verdana"/>
                <a:cs typeface="Verdana"/>
              </a:rPr>
              <a:t>b</a:t>
            </a:r>
            <a:r>
              <a:rPr sz="1700" spc="10" dirty="0">
                <a:latin typeface="Verdana"/>
                <a:cs typeface="Verdana"/>
              </a:rPr>
              <a:t>o</a:t>
            </a:r>
            <a:r>
              <a:rPr sz="1700" spc="20" dirty="0">
                <a:latin typeface="Verdana"/>
                <a:cs typeface="Verdana"/>
              </a:rPr>
              <a:t>t</a:t>
            </a:r>
            <a:r>
              <a:rPr sz="1700" spc="-25" dirty="0">
                <a:latin typeface="Verdana"/>
                <a:cs typeface="Verdana"/>
              </a:rPr>
              <a:t>h</a:t>
            </a:r>
            <a:r>
              <a:rPr sz="1700" spc="-185" dirty="0">
                <a:latin typeface="Verdana"/>
                <a:cs typeface="Verdana"/>
              </a:rPr>
              <a:t> </a:t>
            </a:r>
            <a:r>
              <a:rPr sz="1700" spc="-25" dirty="0">
                <a:latin typeface="Verdana"/>
                <a:cs typeface="Verdana"/>
              </a:rPr>
              <a:t>r</a:t>
            </a:r>
            <a:r>
              <a:rPr sz="1700" spc="-45" dirty="0">
                <a:latin typeface="Verdana"/>
                <a:cs typeface="Verdana"/>
              </a:rPr>
              <a:t>e</a:t>
            </a:r>
            <a:r>
              <a:rPr sz="1700" spc="25" dirty="0">
                <a:latin typeface="Verdana"/>
                <a:cs typeface="Verdana"/>
              </a:rPr>
              <a:t>l</a:t>
            </a:r>
            <a:r>
              <a:rPr sz="1700" spc="-45" dirty="0">
                <a:latin typeface="Verdana"/>
                <a:cs typeface="Verdana"/>
              </a:rPr>
              <a:t>ev</a:t>
            </a:r>
            <a:r>
              <a:rPr sz="1700" spc="-80" dirty="0">
                <a:latin typeface="Verdana"/>
                <a:cs typeface="Verdana"/>
              </a:rPr>
              <a:t>a</a:t>
            </a:r>
            <a:r>
              <a:rPr sz="1700" spc="-30" dirty="0">
                <a:latin typeface="Verdana"/>
                <a:cs typeface="Verdana"/>
              </a:rPr>
              <a:t>n</a:t>
            </a:r>
            <a:r>
              <a:rPr sz="1700" spc="25" dirty="0">
                <a:latin typeface="Verdana"/>
                <a:cs typeface="Verdana"/>
              </a:rPr>
              <a:t>t</a:t>
            </a:r>
            <a:r>
              <a:rPr sz="1700" spc="-185" dirty="0">
                <a:latin typeface="Verdana"/>
                <a:cs typeface="Verdana"/>
              </a:rPr>
              <a:t> </a:t>
            </a:r>
            <a:r>
              <a:rPr sz="1700" spc="-80" dirty="0">
                <a:latin typeface="Verdana"/>
                <a:cs typeface="Verdana"/>
              </a:rPr>
              <a:t>a</a:t>
            </a:r>
            <a:r>
              <a:rPr sz="1700" spc="-30" dirty="0">
                <a:latin typeface="Verdana"/>
                <a:cs typeface="Verdana"/>
              </a:rPr>
              <a:t>n</a:t>
            </a:r>
            <a:r>
              <a:rPr sz="1700" spc="30" dirty="0">
                <a:latin typeface="Verdana"/>
                <a:cs typeface="Verdana"/>
              </a:rPr>
              <a:t>d</a:t>
            </a:r>
            <a:r>
              <a:rPr sz="1700" spc="-185" dirty="0">
                <a:latin typeface="Verdana"/>
                <a:cs typeface="Verdana"/>
              </a:rPr>
              <a:t> </a:t>
            </a:r>
            <a:r>
              <a:rPr sz="1700" spc="-45" dirty="0">
                <a:latin typeface="Verdana"/>
                <a:cs typeface="Verdana"/>
              </a:rPr>
              <a:t>e</a:t>
            </a:r>
            <a:r>
              <a:rPr sz="1700" spc="-30" dirty="0">
                <a:latin typeface="Verdana"/>
                <a:cs typeface="Verdana"/>
              </a:rPr>
              <a:t>n</a:t>
            </a:r>
            <a:r>
              <a:rPr sz="1700" spc="20" dirty="0">
                <a:latin typeface="Verdana"/>
                <a:cs typeface="Verdana"/>
              </a:rPr>
              <a:t>t</a:t>
            </a:r>
            <a:r>
              <a:rPr sz="1700" spc="-45" dirty="0">
                <a:latin typeface="Verdana"/>
                <a:cs typeface="Verdana"/>
              </a:rPr>
              <a:t>e</a:t>
            </a:r>
            <a:r>
              <a:rPr sz="1700" spc="-25" dirty="0">
                <a:latin typeface="Verdana"/>
                <a:cs typeface="Verdana"/>
              </a:rPr>
              <a:t>r</a:t>
            </a:r>
            <a:r>
              <a:rPr sz="1700" spc="20" dirty="0">
                <a:latin typeface="Verdana"/>
                <a:cs typeface="Verdana"/>
              </a:rPr>
              <a:t>t</a:t>
            </a:r>
            <a:r>
              <a:rPr sz="1700" spc="-80" dirty="0">
                <a:latin typeface="Verdana"/>
                <a:cs typeface="Verdana"/>
              </a:rPr>
              <a:t>a</a:t>
            </a:r>
            <a:r>
              <a:rPr sz="1700" spc="-20" dirty="0">
                <a:latin typeface="Verdana"/>
                <a:cs typeface="Verdana"/>
              </a:rPr>
              <a:t>i</a:t>
            </a:r>
            <a:r>
              <a:rPr sz="1700" spc="-30" dirty="0">
                <a:latin typeface="Verdana"/>
                <a:cs typeface="Verdana"/>
              </a:rPr>
              <a:t>n</a:t>
            </a:r>
            <a:r>
              <a:rPr sz="1700" spc="-20" dirty="0">
                <a:latin typeface="Verdana"/>
                <a:cs typeface="Verdana"/>
              </a:rPr>
              <a:t>i</a:t>
            </a:r>
            <a:r>
              <a:rPr sz="1700" spc="-30" dirty="0">
                <a:latin typeface="Verdana"/>
                <a:cs typeface="Verdana"/>
              </a:rPr>
              <a:t>n</a:t>
            </a:r>
            <a:r>
              <a:rPr sz="1700" spc="-130" dirty="0">
                <a:latin typeface="Verdana"/>
                <a:cs typeface="Verdana"/>
              </a:rPr>
              <a:t>g</a:t>
            </a:r>
            <a:r>
              <a:rPr sz="1700" spc="-175" dirty="0">
                <a:latin typeface="Verdana"/>
                <a:cs typeface="Verdana"/>
              </a:rPr>
              <a:t>.</a:t>
            </a:r>
            <a:endParaRPr sz="1700">
              <a:latin typeface="Verdana"/>
              <a:cs typeface="Verdana"/>
            </a:endParaRPr>
          </a:p>
          <a:p>
            <a:pPr marL="35560" marR="5080" algn="just">
              <a:lnSpc>
                <a:spcPct val="113999"/>
              </a:lnSpc>
              <a:spcBef>
                <a:spcPts val="1530"/>
              </a:spcBef>
            </a:pPr>
            <a:r>
              <a:rPr sz="1700" spc="-30" dirty="0">
                <a:latin typeface="Verdana"/>
                <a:cs typeface="Verdana"/>
              </a:rPr>
              <a:t>Along </a:t>
            </a:r>
            <a:r>
              <a:rPr sz="1700" spc="-20" dirty="0">
                <a:latin typeface="Verdana"/>
                <a:cs typeface="Verdana"/>
              </a:rPr>
              <a:t>with </a:t>
            </a:r>
            <a:r>
              <a:rPr sz="1700" spc="-30" dirty="0">
                <a:latin typeface="Verdana"/>
                <a:cs typeface="Verdana"/>
              </a:rPr>
              <a:t>these </a:t>
            </a:r>
            <a:r>
              <a:rPr sz="1700" spc="-65" dirty="0">
                <a:latin typeface="Verdana"/>
                <a:cs typeface="Verdana"/>
              </a:rPr>
              <a:t>SEO </a:t>
            </a:r>
            <a:r>
              <a:rPr sz="1700" spc="-45" dirty="0">
                <a:latin typeface="Verdana"/>
                <a:cs typeface="Verdana"/>
              </a:rPr>
              <a:t>services, </a:t>
            </a:r>
            <a:r>
              <a:rPr sz="1700" spc="-50" dirty="0">
                <a:latin typeface="Verdana"/>
                <a:cs typeface="Verdana"/>
              </a:rPr>
              <a:t>we </a:t>
            </a:r>
            <a:r>
              <a:rPr sz="1700" spc="-20" dirty="0">
                <a:latin typeface="Verdana"/>
                <a:cs typeface="Verdana"/>
              </a:rPr>
              <a:t>also </a:t>
            </a:r>
            <a:r>
              <a:rPr sz="1700" spc="10" dirty="0">
                <a:latin typeface="Verdana"/>
                <a:cs typeface="Verdana"/>
              </a:rPr>
              <a:t>offer </a:t>
            </a:r>
            <a:r>
              <a:rPr sz="1700" spc="-20" dirty="0">
                <a:latin typeface="Verdana"/>
                <a:cs typeface="Verdana"/>
              </a:rPr>
              <a:t>coaching </a:t>
            </a:r>
            <a:r>
              <a:rPr sz="1700" spc="20" dirty="0">
                <a:latin typeface="Verdana"/>
                <a:cs typeface="Verdana"/>
              </a:rPr>
              <a:t>to </a:t>
            </a:r>
            <a:r>
              <a:rPr sz="1700" spc="-15" dirty="0">
                <a:latin typeface="Verdana"/>
                <a:cs typeface="Verdana"/>
              </a:rPr>
              <a:t>those </a:t>
            </a:r>
            <a:r>
              <a:rPr sz="1700" spc="-10" dirty="0">
                <a:latin typeface="Verdana"/>
                <a:cs typeface="Verdana"/>
              </a:rPr>
              <a:t> </a:t>
            </a:r>
            <a:r>
              <a:rPr sz="1700" spc="-65" dirty="0">
                <a:latin typeface="Verdana"/>
                <a:cs typeface="Verdana"/>
              </a:rPr>
              <a:t>w</a:t>
            </a:r>
            <a:r>
              <a:rPr sz="1700" spc="-30" dirty="0">
                <a:latin typeface="Verdana"/>
                <a:cs typeface="Verdana"/>
              </a:rPr>
              <a:t>h</a:t>
            </a:r>
            <a:r>
              <a:rPr sz="1700" spc="15" dirty="0">
                <a:latin typeface="Verdana"/>
                <a:cs typeface="Verdana"/>
              </a:rPr>
              <a:t>o</a:t>
            </a:r>
            <a:r>
              <a:rPr sz="1700" spc="-155" dirty="0">
                <a:latin typeface="Verdana"/>
                <a:cs typeface="Verdana"/>
              </a:rPr>
              <a:t> </a:t>
            </a:r>
            <a:r>
              <a:rPr sz="1700" spc="-65" dirty="0">
                <a:latin typeface="Verdana"/>
                <a:cs typeface="Verdana"/>
              </a:rPr>
              <a:t>w</a:t>
            </a:r>
            <a:r>
              <a:rPr sz="1700" spc="-80" dirty="0">
                <a:latin typeface="Verdana"/>
                <a:cs typeface="Verdana"/>
              </a:rPr>
              <a:t>a</a:t>
            </a:r>
            <a:r>
              <a:rPr sz="1700" spc="-30" dirty="0">
                <a:latin typeface="Verdana"/>
                <a:cs typeface="Verdana"/>
              </a:rPr>
              <a:t>n</a:t>
            </a:r>
            <a:r>
              <a:rPr sz="1700" spc="25" dirty="0">
                <a:latin typeface="Verdana"/>
                <a:cs typeface="Verdana"/>
              </a:rPr>
              <a:t>t</a:t>
            </a:r>
            <a:r>
              <a:rPr sz="1700" spc="-155" dirty="0">
                <a:latin typeface="Verdana"/>
                <a:cs typeface="Verdana"/>
              </a:rPr>
              <a:t> </a:t>
            </a:r>
            <a:r>
              <a:rPr sz="1700" spc="20" dirty="0">
                <a:latin typeface="Verdana"/>
                <a:cs typeface="Verdana"/>
              </a:rPr>
              <a:t>t</a:t>
            </a:r>
            <a:r>
              <a:rPr sz="1700" spc="15" dirty="0">
                <a:latin typeface="Verdana"/>
                <a:cs typeface="Verdana"/>
              </a:rPr>
              <a:t>o</a:t>
            </a:r>
            <a:r>
              <a:rPr sz="1700" spc="-155" dirty="0">
                <a:latin typeface="Verdana"/>
                <a:cs typeface="Verdana"/>
              </a:rPr>
              <a:t> </a:t>
            </a:r>
            <a:r>
              <a:rPr sz="1700" spc="-160" dirty="0">
                <a:latin typeface="Verdana"/>
                <a:cs typeface="Verdana"/>
              </a:rPr>
              <a:t>k</a:t>
            </a:r>
            <a:r>
              <a:rPr sz="1700" spc="-30" dirty="0">
                <a:latin typeface="Verdana"/>
                <a:cs typeface="Verdana"/>
              </a:rPr>
              <a:t>n</a:t>
            </a:r>
            <a:r>
              <a:rPr sz="1700" spc="10" dirty="0">
                <a:latin typeface="Verdana"/>
                <a:cs typeface="Verdana"/>
              </a:rPr>
              <a:t>o</a:t>
            </a:r>
            <a:r>
              <a:rPr sz="1700" spc="-60" dirty="0">
                <a:latin typeface="Verdana"/>
                <a:cs typeface="Verdana"/>
              </a:rPr>
              <a:t>w</a:t>
            </a:r>
            <a:r>
              <a:rPr sz="1700" spc="-155" dirty="0">
                <a:latin typeface="Verdana"/>
                <a:cs typeface="Verdana"/>
              </a:rPr>
              <a:t> </a:t>
            </a:r>
            <a:r>
              <a:rPr sz="1700" spc="-80" dirty="0">
                <a:latin typeface="Verdana"/>
                <a:cs typeface="Verdana"/>
              </a:rPr>
              <a:t>a</a:t>
            </a:r>
            <a:r>
              <a:rPr sz="1700" spc="25" dirty="0">
                <a:latin typeface="Verdana"/>
                <a:cs typeface="Verdana"/>
              </a:rPr>
              <a:t>b</a:t>
            </a:r>
            <a:r>
              <a:rPr sz="1700" spc="10" dirty="0">
                <a:latin typeface="Verdana"/>
                <a:cs typeface="Verdana"/>
              </a:rPr>
              <a:t>o</a:t>
            </a:r>
            <a:r>
              <a:rPr sz="1700" spc="-45" dirty="0">
                <a:latin typeface="Verdana"/>
                <a:cs typeface="Verdana"/>
              </a:rPr>
              <a:t>u</a:t>
            </a:r>
            <a:r>
              <a:rPr sz="1700" spc="25" dirty="0">
                <a:latin typeface="Verdana"/>
                <a:cs typeface="Verdana"/>
              </a:rPr>
              <a:t>t</a:t>
            </a:r>
            <a:r>
              <a:rPr sz="1700" spc="-155" dirty="0">
                <a:latin typeface="Verdana"/>
                <a:cs typeface="Verdana"/>
              </a:rPr>
              <a:t> </a:t>
            </a:r>
            <a:r>
              <a:rPr sz="1700" spc="-130" dirty="0">
                <a:latin typeface="Verdana"/>
                <a:cs typeface="Verdana"/>
              </a:rPr>
              <a:t>S</a:t>
            </a:r>
            <a:r>
              <a:rPr sz="1700" spc="-55" dirty="0">
                <a:latin typeface="Verdana"/>
                <a:cs typeface="Verdana"/>
              </a:rPr>
              <a:t>E</a:t>
            </a:r>
            <a:r>
              <a:rPr sz="1700" spc="-10" dirty="0">
                <a:latin typeface="Verdana"/>
                <a:cs typeface="Verdana"/>
              </a:rPr>
              <a:t>O</a:t>
            </a:r>
            <a:r>
              <a:rPr sz="1700" spc="-155" dirty="0">
                <a:latin typeface="Verdana"/>
                <a:cs typeface="Verdana"/>
              </a:rPr>
              <a:t> </a:t>
            </a:r>
            <a:r>
              <a:rPr sz="1700" spc="-80" dirty="0">
                <a:latin typeface="Verdana"/>
                <a:cs typeface="Verdana"/>
              </a:rPr>
              <a:t>a</a:t>
            </a:r>
            <a:r>
              <a:rPr sz="1700" spc="-30" dirty="0">
                <a:latin typeface="Verdana"/>
                <a:cs typeface="Verdana"/>
              </a:rPr>
              <a:t>n</a:t>
            </a:r>
            <a:r>
              <a:rPr sz="1700" spc="30" dirty="0">
                <a:latin typeface="Verdana"/>
                <a:cs typeface="Verdana"/>
              </a:rPr>
              <a:t>d</a:t>
            </a:r>
            <a:r>
              <a:rPr sz="1700" spc="-155" dirty="0">
                <a:latin typeface="Verdana"/>
                <a:cs typeface="Verdana"/>
              </a:rPr>
              <a:t> </a:t>
            </a:r>
            <a:r>
              <a:rPr sz="1700" spc="-80" dirty="0">
                <a:latin typeface="Verdana"/>
                <a:cs typeface="Verdana"/>
              </a:rPr>
              <a:t>a</a:t>
            </a:r>
            <a:r>
              <a:rPr sz="1700" spc="-25" dirty="0">
                <a:latin typeface="Verdana"/>
                <a:cs typeface="Verdana"/>
              </a:rPr>
              <a:t>r</a:t>
            </a:r>
            <a:r>
              <a:rPr sz="1700" spc="-40" dirty="0">
                <a:latin typeface="Verdana"/>
                <a:cs typeface="Verdana"/>
              </a:rPr>
              <a:t>e</a:t>
            </a:r>
            <a:r>
              <a:rPr sz="1700" spc="-155" dirty="0">
                <a:latin typeface="Verdana"/>
                <a:cs typeface="Verdana"/>
              </a:rPr>
              <a:t> </a:t>
            </a:r>
            <a:r>
              <a:rPr sz="1700" spc="-20" dirty="0">
                <a:latin typeface="Verdana"/>
                <a:cs typeface="Verdana"/>
              </a:rPr>
              <a:t>i</a:t>
            </a:r>
            <a:r>
              <a:rPr sz="1700" spc="-30" dirty="0">
                <a:latin typeface="Verdana"/>
                <a:cs typeface="Verdana"/>
              </a:rPr>
              <a:t>n</a:t>
            </a:r>
            <a:r>
              <a:rPr sz="1700" spc="20" dirty="0">
                <a:latin typeface="Verdana"/>
                <a:cs typeface="Verdana"/>
              </a:rPr>
              <a:t>t</a:t>
            </a:r>
            <a:r>
              <a:rPr sz="1700" spc="-45" dirty="0">
                <a:latin typeface="Verdana"/>
                <a:cs typeface="Verdana"/>
              </a:rPr>
              <a:t>e</a:t>
            </a:r>
            <a:r>
              <a:rPr sz="1700" spc="-25" dirty="0">
                <a:latin typeface="Verdana"/>
                <a:cs typeface="Verdana"/>
              </a:rPr>
              <a:t>r</a:t>
            </a:r>
            <a:r>
              <a:rPr sz="1700" spc="-45" dirty="0">
                <a:latin typeface="Verdana"/>
                <a:cs typeface="Verdana"/>
              </a:rPr>
              <a:t>es</a:t>
            </a:r>
            <a:r>
              <a:rPr sz="1700" spc="20" dirty="0">
                <a:latin typeface="Verdana"/>
                <a:cs typeface="Verdana"/>
              </a:rPr>
              <a:t>t</a:t>
            </a:r>
            <a:r>
              <a:rPr sz="1700" spc="-45" dirty="0">
                <a:latin typeface="Verdana"/>
                <a:cs typeface="Verdana"/>
              </a:rPr>
              <a:t>e</a:t>
            </a:r>
            <a:r>
              <a:rPr sz="1700" spc="30" dirty="0">
                <a:latin typeface="Verdana"/>
                <a:cs typeface="Verdana"/>
              </a:rPr>
              <a:t>d</a:t>
            </a:r>
            <a:r>
              <a:rPr sz="1700" spc="-155" dirty="0">
                <a:latin typeface="Verdana"/>
                <a:cs typeface="Verdana"/>
              </a:rPr>
              <a:t> </a:t>
            </a:r>
            <a:r>
              <a:rPr sz="1700" spc="-20" dirty="0">
                <a:latin typeface="Verdana"/>
                <a:cs typeface="Verdana"/>
              </a:rPr>
              <a:t>i</a:t>
            </a:r>
            <a:r>
              <a:rPr sz="1700" spc="-25" dirty="0">
                <a:latin typeface="Verdana"/>
                <a:cs typeface="Verdana"/>
              </a:rPr>
              <a:t>n</a:t>
            </a:r>
            <a:r>
              <a:rPr sz="1700" spc="-155" dirty="0">
                <a:latin typeface="Verdana"/>
                <a:cs typeface="Verdana"/>
              </a:rPr>
              <a:t> </a:t>
            </a:r>
            <a:r>
              <a:rPr sz="1700" spc="25" dirty="0">
                <a:latin typeface="Verdana"/>
                <a:cs typeface="Verdana"/>
              </a:rPr>
              <a:t>l</a:t>
            </a:r>
            <a:r>
              <a:rPr sz="1700" spc="-45" dirty="0">
                <a:latin typeface="Verdana"/>
                <a:cs typeface="Verdana"/>
              </a:rPr>
              <a:t>e</a:t>
            </a:r>
            <a:r>
              <a:rPr sz="1700" spc="-80" dirty="0">
                <a:latin typeface="Verdana"/>
                <a:cs typeface="Verdana"/>
              </a:rPr>
              <a:t>a</a:t>
            </a:r>
            <a:r>
              <a:rPr sz="1700" spc="-25" dirty="0">
                <a:latin typeface="Verdana"/>
                <a:cs typeface="Verdana"/>
              </a:rPr>
              <a:t>r</a:t>
            </a:r>
            <a:r>
              <a:rPr sz="1700" spc="-30" dirty="0">
                <a:latin typeface="Verdana"/>
                <a:cs typeface="Verdana"/>
              </a:rPr>
              <a:t>n</a:t>
            </a:r>
            <a:r>
              <a:rPr sz="1700" spc="-20" dirty="0">
                <a:latin typeface="Verdana"/>
                <a:cs typeface="Verdana"/>
              </a:rPr>
              <a:t>i</a:t>
            </a:r>
            <a:r>
              <a:rPr sz="1700" spc="-30" dirty="0">
                <a:latin typeface="Verdana"/>
                <a:cs typeface="Verdana"/>
              </a:rPr>
              <a:t>n</a:t>
            </a:r>
            <a:r>
              <a:rPr sz="1700" spc="-125" dirty="0">
                <a:latin typeface="Verdana"/>
                <a:cs typeface="Verdana"/>
              </a:rPr>
              <a:t>g</a:t>
            </a:r>
            <a:r>
              <a:rPr sz="1700" spc="-155" dirty="0">
                <a:latin typeface="Verdana"/>
                <a:cs typeface="Verdana"/>
              </a:rPr>
              <a:t> </a:t>
            </a:r>
            <a:r>
              <a:rPr sz="1700" spc="-80" dirty="0">
                <a:latin typeface="Verdana"/>
                <a:cs typeface="Verdana"/>
              </a:rPr>
              <a:t>a</a:t>
            </a:r>
            <a:r>
              <a:rPr sz="1700" spc="25" dirty="0">
                <a:latin typeface="Verdana"/>
                <a:cs typeface="Verdana"/>
              </a:rPr>
              <a:t>b</a:t>
            </a:r>
            <a:r>
              <a:rPr sz="1700" spc="10" dirty="0">
                <a:latin typeface="Verdana"/>
                <a:cs typeface="Verdana"/>
              </a:rPr>
              <a:t>o</a:t>
            </a:r>
            <a:r>
              <a:rPr sz="1700" spc="-45" dirty="0">
                <a:latin typeface="Verdana"/>
                <a:cs typeface="Verdana"/>
              </a:rPr>
              <a:t>u</a:t>
            </a:r>
            <a:r>
              <a:rPr sz="1700" spc="25" dirty="0">
                <a:latin typeface="Verdana"/>
                <a:cs typeface="Verdana"/>
              </a:rPr>
              <a:t>t  </a:t>
            </a:r>
            <a:r>
              <a:rPr sz="1700" spc="-95" dirty="0">
                <a:latin typeface="Verdana"/>
                <a:cs typeface="Verdana"/>
              </a:rPr>
              <a:t>SEO. </a:t>
            </a:r>
            <a:r>
              <a:rPr sz="1700" spc="-70" dirty="0">
                <a:latin typeface="Verdana"/>
                <a:cs typeface="Verdana"/>
              </a:rPr>
              <a:t>We </a:t>
            </a:r>
            <a:r>
              <a:rPr sz="1700" spc="-50" dirty="0">
                <a:latin typeface="Verdana"/>
                <a:cs typeface="Verdana"/>
              </a:rPr>
              <a:t>are </a:t>
            </a:r>
            <a:r>
              <a:rPr sz="1700" spc="-55" dirty="0">
                <a:latin typeface="Verdana"/>
                <a:cs typeface="Verdana"/>
              </a:rPr>
              <a:t>known </a:t>
            </a:r>
            <a:r>
              <a:rPr sz="1700" spc="-60" dirty="0">
                <a:latin typeface="Verdana"/>
                <a:cs typeface="Verdana"/>
              </a:rPr>
              <a:t>as </a:t>
            </a:r>
            <a:r>
              <a:rPr sz="1700" spc="-15" dirty="0">
                <a:latin typeface="Verdana"/>
                <a:cs typeface="Verdana"/>
              </a:rPr>
              <a:t>the </a:t>
            </a:r>
            <a:r>
              <a:rPr sz="1700" spc="-10" dirty="0">
                <a:latin typeface="Verdana"/>
                <a:cs typeface="Verdana"/>
              </a:rPr>
              <a:t>best </a:t>
            </a:r>
            <a:r>
              <a:rPr sz="1700" spc="-65" dirty="0">
                <a:latin typeface="Verdana"/>
                <a:cs typeface="Verdana"/>
              </a:rPr>
              <a:t>SEO </a:t>
            </a:r>
            <a:r>
              <a:rPr sz="1700" spc="-35" dirty="0">
                <a:latin typeface="Verdana"/>
                <a:cs typeface="Verdana"/>
              </a:rPr>
              <a:t>Institute </a:t>
            </a:r>
            <a:r>
              <a:rPr sz="1700" spc="-20" dirty="0">
                <a:latin typeface="Verdana"/>
                <a:cs typeface="Verdana"/>
              </a:rPr>
              <a:t>in </a:t>
            </a:r>
            <a:r>
              <a:rPr sz="1700" spc="-55" dirty="0">
                <a:latin typeface="Verdana"/>
                <a:cs typeface="Verdana"/>
              </a:rPr>
              <a:t>Sri </a:t>
            </a:r>
            <a:r>
              <a:rPr sz="1700" spc="-80" dirty="0">
                <a:latin typeface="Verdana"/>
                <a:cs typeface="Verdana"/>
              </a:rPr>
              <a:t>Ganganagar. </a:t>
            </a:r>
            <a:r>
              <a:rPr sz="1700" spc="-75" dirty="0">
                <a:latin typeface="Verdana"/>
                <a:cs typeface="Verdana"/>
              </a:rPr>
              <a:t> </a:t>
            </a:r>
            <a:r>
              <a:rPr sz="1700" spc="-25" dirty="0">
                <a:latin typeface="Verdana"/>
                <a:cs typeface="Verdana"/>
              </a:rPr>
              <a:t>Although </a:t>
            </a:r>
            <a:r>
              <a:rPr sz="1700" spc="-50" dirty="0">
                <a:latin typeface="Verdana"/>
                <a:cs typeface="Verdana"/>
              </a:rPr>
              <a:t>we have </a:t>
            </a:r>
            <a:r>
              <a:rPr sz="1700" spc="-45" dirty="0">
                <a:latin typeface="Verdana"/>
                <a:cs typeface="Verdana"/>
              </a:rPr>
              <a:t>extensive </a:t>
            </a:r>
            <a:r>
              <a:rPr sz="1700" spc="-35" dirty="0">
                <a:latin typeface="Verdana"/>
                <a:cs typeface="Verdana"/>
              </a:rPr>
              <a:t>experience </a:t>
            </a:r>
            <a:r>
              <a:rPr sz="1700" spc="-20" dirty="0">
                <a:latin typeface="Verdana"/>
                <a:cs typeface="Verdana"/>
              </a:rPr>
              <a:t>with </a:t>
            </a:r>
            <a:r>
              <a:rPr sz="1700" spc="-40" dirty="0">
                <a:latin typeface="Verdana"/>
                <a:cs typeface="Verdana"/>
              </a:rPr>
              <a:t>Web </a:t>
            </a:r>
            <a:r>
              <a:rPr sz="1700" spc="-50" dirty="0">
                <a:latin typeface="Verdana"/>
                <a:cs typeface="Verdana"/>
              </a:rPr>
              <a:t>Design </a:t>
            </a:r>
            <a:r>
              <a:rPr sz="1700" spc="15" dirty="0">
                <a:latin typeface="Verdana"/>
                <a:cs typeface="Verdana"/>
              </a:rPr>
              <a:t>for </a:t>
            </a:r>
            <a:r>
              <a:rPr sz="1700" spc="20" dirty="0">
                <a:latin typeface="Verdana"/>
                <a:cs typeface="Verdana"/>
              </a:rPr>
              <a:t> </a:t>
            </a:r>
            <a:r>
              <a:rPr sz="1700" spc="-50" dirty="0">
                <a:latin typeface="Verdana"/>
                <a:cs typeface="Verdana"/>
              </a:rPr>
              <a:t>Small Businesses, </a:t>
            </a:r>
            <a:r>
              <a:rPr sz="1700" spc="-30" dirty="0">
                <a:latin typeface="Verdana"/>
                <a:cs typeface="Verdana"/>
              </a:rPr>
              <a:t>helping </a:t>
            </a:r>
            <a:r>
              <a:rPr sz="1700" spc="-15" dirty="0">
                <a:latin typeface="Verdana"/>
                <a:cs typeface="Verdana"/>
              </a:rPr>
              <a:t>our </a:t>
            </a:r>
            <a:r>
              <a:rPr sz="1700" spc="-5" dirty="0">
                <a:latin typeface="Verdana"/>
                <a:cs typeface="Verdana"/>
              </a:rPr>
              <a:t>clients </a:t>
            </a:r>
            <a:r>
              <a:rPr sz="1700" spc="-65" dirty="0">
                <a:latin typeface="Verdana"/>
                <a:cs typeface="Verdana"/>
              </a:rPr>
              <a:t>market </a:t>
            </a:r>
            <a:r>
              <a:rPr sz="1700" spc="-20" dirty="0">
                <a:latin typeface="Verdana"/>
                <a:cs typeface="Verdana"/>
              </a:rPr>
              <a:t>their brands </a:t>
            </a:r>
            <a:r>
              <a:rPr sz="1700" spc="-25" dirty="0">
                <a:latin typeface="Verdana"/>
                <a:cs typeface="Verdana"/>
              </a:rPr>
              <a:t>and </a:t>
            </a:r>
            <a:r>
              <a:rPr sz="1700" spc="-20" dirty="0">
                <a:latin typeface="Verdana"/>
                <a:cs typeface="Verdana"/>
              </a:rPr>
              <a:t> </a:t>
            </a:r>
            <a:r>
              <a:rPr sz="1700" spc="-65" dirty="0">
                <a:latin typeface="Verdana"/>
                <a:cs typeface="Verdana"/>
              </a:rPr>
              <a:t>gain </a:t>
            </a:r>
            <a:r>
              <a:rPr sz="1700" spc="-35" dirty="0">
                <a:latin typeface="Verdana"/>
                <a:cs typeface="Verdana"/>
              </a:rPr>
              <a:t>self-assurance </a:t>
            </a:r>
            <a:r>
              <a:rPr sz="1700" spc="-30" dirty="0">
                <a:latin typeface="Verdana"/>
                <a:cs typeface="Verdana"/>
              </a:rPr>
              <a:t>is </a:t>
            </a:r>
            <a:r>
              <a:rPr sz="1700" spc="-35" dirty="0">
                <a:latin typeface="Verdana"/>
                <a:cs typeface="Verdana"/>
              </a:rPr>
              <a:t>what </a:t>
            </a:r>
            <a:r>
              <a:rPr sz="1700" spc="-25" dirty="0">
                <a:latin typeface="Verdana"/>
                <a:cs typeface="Verdana"/>
              </a:rPr>
              <a:t>drives </a:t>
            </a:r>
            <a:r>
              <a:rPr sz="1700" spc="-40" dirty="0">
                <a:latin typeface="Verdana"/>
                <a:cs typeface="Verdana"/>
              </a:rPr>
              <a:t>us </a:t>
            </a:r>
            <a:r>
              <a:rPr sz="1700" spc="-60" dirty="0">
                <a:latin typeface="Verdana"/>
                <a:cs typeface="Verdana"/>
              </a:rPr>
              <a:t>most. </a:t>
            </a:r>
            <a:r>
              <a:rPr sz="1700" spc="-120" dirty="0">
                <a:latin typeface="Verdana"/>
                <a:cs typeface="Verdana"/>
              </a:rPr>
              <a:t>In </a:t>
            </a:r>
            <a:r>
              <a:rPr sz="1700" spc="-10" dirty="0">
                <a:latin typeface="Verdana"/>
                <a:cs typeface="Verdana"/>
              </a:rPr>
              <a:t>addition </a:t>
            </a:r>
            <a:r>
              <a:rPr sz="1700" spc="20" dirty="0">
                <a:latin typeface="Verdana"/>
                <a:cs typeface="Verdana"/>
              </a:rPr>
              <a:t>to </a:t>
            </a:r>
            <a:r>
              <a:rPr sz="1700" spc="-40" dirty="0">
                <a:latin typeface="Verdana"/>
                <a:cs typeface="Verdana"/>
              </a:rPr>
              <a:t>being </a:t>
            </a:r>
            <a:r>
              <a:rPr sz="1700" spc="-75" dirty="0">
                <a:latin typeface="Verdana"/>
                <a:cs typeface="Verdana"/>
              </a:rPr>
              <a:t>a </a:t>
            </a:r>
            <a:r>
              <a:rPr sz="1700" spc="-585" dirty="0">
                <a:latin typeface="Verdana"/>
                <a:cs typeface="Verdana"/>
              </a:rPr>
              <a:t> </a:t>
            </a:r>
            <a:r>
              <a:rPr sz="1700" spc="-65" dirty="0">
                <a:latin typeface="Verdana"/>
                <a:cs typeface="Verdana"/>
              </a:rPr>
              <a:t>marketing</a:t>
            </a:r>
            <a:r>
              <a:rPr sz="1700" spc="-110" dirty="0">
                <a:latin typeface="Verdana"/>
                <a:cs typeface="Verdana"/>
              </a:rPr>
              <a:t> </a:t>
            </a:r>
            <a:r>
              <a:rPr sz="1700" spc="-20" dirty="0">
                <a:latin typeface="Verdana"/>
                <a:cs typeface="Verdana"/>
              </a:rPr>
              <a:t>tool,</a:t>
            </a:r>
            <a:r>
              <a:rPr sz="1700" spc="-110" dirty="0">
                <a:latin typeface="Verdana"/>
                <a:cs typeface="Verdana"/>
              </a:rPr>
              <a:t> </a:t>
            </a:r>
            <a:r>
              <a:rPr sz="1700" spc="-15" dirty="0">
                <a:latin typeface="Verdana"/>
                <a:cs typeface="Verdana"/>
              </a:rPr>
              <a:t>the</a:t>
            </a:r>
            <a:r>
              <a:rPr sz="1700" spc="-105" dirty="0">
                <a:latin typeface="Verdana"/>
                <a:cs typeface="Verdana"/>
              </a:rPr>
              <a:t> </a:t>
            </a:r>
            <a:r>
              <a:rPr sz="1700" spc="-25" dirty="0">
                <a:latin typeface="Verdana"/>
                <a:cs typeface="Verdana"/>
              </a:rPr>
              <a:t>website</a:t>
            </a:r>
            <a:r>
              <a:rPr sz="1700" spc="-110" dirty="0">
                <a:latin typeface="Verdana"/>
                <a:cs typeface="Verdana"/>
              </a:rPr>
              <a:t> </a:t>
            </a:r>
            <a:r>
              <a:rPr sz="1700" spc="-40" dirty="0">
                <a:latin typeface="Verdana"/>
                <a:cs typeface="Verdana"/>
              </a:rPr>
              <a:t>serves</a:t>
            </a:r>
            <a:r>
              <a:rPr sz="1700" spc="-105" dirty="0">
                <a:latin typeface="Verdana"/>
                <a:cs typeface="Verdana"/>
              </a:rPr>
              <a:t> </a:t>
            </a:r>
            <a:r>
              <a:rPr sz="1700" spc="-60" dirty="0">
                <a:latin typeface="Verdana"/>
                <a:cs typeface="Verdana"/>
              </a:rPr>
              <a:t>as</a:t>
            </a:r>
            <a:r>
              <a:rPr sz="1700" spc="-110" dirty="0">
                <a:latin typeface="Verdana"/>
                <a:cs typeface="Verdana"/>
              </a:rPr>
              <a:t> </a:t>
            </a:r>
            <a:r>
              <a:rPr sz="1700" spc="-15" dirty="0">
                <a:latin typeface="Verdana"/>
                <a:cs typeface="Verdana"/>
              </a:rPr>
              <a:t>the</a:t>
            </a:r>
            <a:r>
              <a:rPr sz="1700" spc="-105" dirty="0">
                <a:latin typeface="Verdana"/>
                <a:cs typeface="Verdana"/>
              </a:rPr>
              <a:t> </a:t>
            </a:r>
            <a:r>
              <a:rPr sz="1700" spc="-25" dirty="0">
                <a:latin typeface="Verdana"/>
                <a:cs typeface="Verdana"/>
              </a:rPr>
              <a:t>ultimate</a:t>
            </a:r>
            <a:r>
              <a:rPr sz="1700" spc="-110" dirty="0">
                <a:latin typeface="Verdana"/>
                <a:cs typeface="Verdana"/>
              </a:rPr>
              <a:t> </a:t>
            </a:r>
            <a:r>
              <a:rPr sz="1700" spc="-40" dirty="0">
                <a:latin typeface="Verdana"/>
                <a:cs typeface="Verdana"/>
              </a:rPr>
              <a:t>sales</a:t>
            </a:r>
            <a:r>
              <a:rPr sz="1700" spc="-105" dirty="0">
                <a:latin typeface="Verdana"/>
                <a:cs typeface="Verdana"/>
              </a:rPr>
              <a:t> </a:t>
            </a:r>
            <a:r>
              <a:rPr sz="1700" spc="-50" dirty="0">
                <a:latin typeface="Verdana"/>
                <a:cs typeface="Verdana"/>
              </a:rPr>
              <a:t>agent</a:t>
            </a:r>
            <a:r>
              <a:rPr sz="1700" spc="-110" dirty="0">
                <a:latin typeface="Verdana"/>
                <a:cs typeface="Verdana"/>
              </a:rPr>
              <a:t> </a:t>
            </a:r>
            <a:r>
              <a:rPr sz="1700" spc="15" dirty="0">
                <a:latin typeface="Verdana"/>
                <a:cs typeface="Verdana"/>
              </a:rPr>
              <a:t>for </a:t>
            </a:r>
            <a:r>
              <a:rPr sz="1700" spc="-585" dirty="0">
                <a:latin typeface="Verdana"/>
                <a:cs typeface="Verdana"/>
              </a:rPr>
              <a:t> </a:t>
            </a:r>
            <a:r>
              <a:rPr sz="1700" spc="-45" dirty="0">
                <a:latin typeface="Verdana"/>
                <a:cs typeface="Verdana"/>
              </a:rPr>
              <a:t>s</a:t>
            </a:r>
            <a:r>
              <a:rPr sz="1700" spc="-100" dirty="0">
                <a:latin typeface="Verdana"/>
                <a:cs typeface="Verdana"/>
              </a:rPr>
              <a:t>m</a:t>
            </a:r>
            <a:r>
              <a:rPr sz="1700" spc="-80" dirty="0">
                <a:latin typeface="Verdana"/>
                <a:cs typeface="Verdana"/>
              </a:rPr>
              <a:t>a</a:t>
            </a:r>
            <a:r>
              <a:rPr sz="1700" spc="25" dirty="0">
                <a:latin typeface="Verdana"/>
                <a:cs typeface="Verdana"/>
              </a:rPr>
              <a:t>l</a:t>
            </a:r>
            <a:r>
              <a:rPr sz="1700" spc="30" dirty="0">
                <a:latin typeface="Verdana"/>
                <a:cs typeface="Verdana"/>
              </a:rPr>
              <a:t>l</a:t>
            </a:r>
            <a:r>
              <a:rPr sz="1700" spc="-185" dirty="0">
                <a:latin typeface="Verdana"/>
                <a:cs typeface="Verdana"/>
              </a:rPr>
              <a:t> </a:t>
            </a:r>
            <a:r>
              <a:rPr sz="1700" spc="25" dirty="0">
                <a:latin typeface="Verdana"/>
                <a:cs typeface="Verdana"/>
              </a:rPr>
              <a:t>b</a:t>
            </a:r>
            <a:r>
              <a:rPr sz="1700" spc="-45" dirty="0">
                <a:latin typeface="Verdana"/>
                <a:cs typeface="Verdana"/>
              </a:rPr>
              <a:t>us</a:t>
            </a:r>
            <a:r>
              <a:rPr sz="1700" spc="-20" dirty="0">
                <a:latin typeface="Verdana"/>
                <a:cs typeface="Verdana"/>
              </a:rPr>
              <a:t>i</a:t>
            </a:r>
            <a:r>
              <a:rPr sz="1700" spc="-30" dirty="0">
                <a:latin typeface="Verdana"/>
                <a:cs typeface="Verdana"/>
              </a:rPr>
              <a:t>n</a:t>
            </a:r>
            <a:r>
              <a:rPr sz="1700" spc="-45" dirty="0">
                <a:latin typeface="Verdana"/>
                <a:cs typeface="Verdana"/>
              </a:rPr>
              <a:t>esses</a:t>
            </a:r>
            <a:r>
              <a:rPr sz="1700" spc="-175" dirty="0">
                <a:latin typeface="Verdana"/>
                <a:cs typeface="Verdana"/>
              </a:rPr>
              <a:t>.</a:t>
            </a:r>
            <a:endParaRPr sz="1700">
              <a:latin typeface="Verdana"/>
              <a:cs typeface="Verdan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64893" y="8638526"/>
            <a:ext cx="2983865" cy="1666875"/>
          </a:xfrm>
          <a:prstGeom prst="rect">
            <a:avLst/>
          </a:prstGeom>
        </p:spPr>
        <p:txBody>
          <a:bodyPr vert="horz" wrap="square" lIns="0" tIns="685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40"/>
              </a:spcBef>
            </a:pPr>
            <a:r>
              <a:rPr sz="2150" b="1" spc="-15" dirty="0">
                <a:latin typeface="Tahoma"/>
                <a:cs typeface="Tahoma"/>
              </a:rPr>
              <a:t>SUPPORT</a:t>
            </a:r>
            <a:endParaRPr sz="215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370"/>
              </a:spcBef>
            </a:pPr>
            <a:r>
              <a:rPr sz="1750" spc="25" dirty="0">
                <a:latin typeface="Verdana"/>
                <a:cs typeface="Verdana"/>
              </a:rPr>
              <a:t>6</a:t>
            </a:r>
            <a:r>
              <a:rPr sz="1750" spc="-90" dirty="0">
                <a:latin typeface="Verdana"/>
                <a:cs typeface="Verdana"/>
              </a:rPr>
              <a:t>3</a:t>
            </a:r>
            <a:r>
              <a:rPr sz="1750" spc="-240" dirty="0">
                <a:latin typeface="Verdana"/>
                <a:cs typeface="Verdana"/>
              </a:rPr>
              <a:t>7</a:t>
            </a:r>
            <a:r>
              <a:rPr sz="1750" spc="25" dirty="0">
                <a:latin typeface="Verdana"/>
                <a:cs typeface="Verdana"/>
              </a:rPr>
              <a:t>6</a:t>
            </a:r>
            <a:r>
              <a:rPr sz="1750" spc="-40" dirty="0">
                <a:latin typeface="Verdana"/>
                <a:cs typeface="Verdana"/>
              </a:rPr>
              <a:t>8</a:t>
            </a:r>
            <a:r>
              <a:rPr sz="1750" spc="-180" dirty="0">
                <a:latin typeface="Verdana"/>
                <a:cs typeface="Verdana"/>
              </a:rPr>
              <a:t> </a:t>
            </a:r>
            <a:r>
              <a:rPr sz="1750" spc="-45" dirty="0">
                <a:latin typeface="Verdana"/>
                <a:cs typeface="Verdana"/>
              </a:rPr>
              <a:t>8</a:t>
            </a:r>
            <a:r>
              <a:rPr sz="1750" spc="-70" dirty="0">
                <a:latin typeface="Verdana"/>
                <a:cs typeface="Verdana"/>
              </a:rPr>
              <a:t>5</a:t>
            </a:r>
            <a:r>
              <a:rPr sz="1750" spc="-145" dirty="0">
                <a:latin typeface="Verdana"/>
                <a:cs typeface="Verdana"/>
              </a:rPr>
              <a:t>2</a:t>
            </a:r>
            <a:r>
              <a:rPr sz="1750" spc="-45" dirty="0">
                <a:latin typeface="Verdana"/>
                <a:cs typeface="Verdana"/>
              </a:rPr>
              <a:t>8</a:t>
            </a:r>
            <a:r>
              <a:rPr sz="1750" spc="-240" dirty="0">
                <a:latin typeface="Verdana"/>
                <a:cs typeface="Verdana"/>
              </a:rPr>
              <a:t>7</a:t>
            </a:r>
            <a:endParaRPr sz="175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375"/>
              </a:spcBef>
            </a:pPr>
            <a:r>
              <a:rPr sz="1750" spc="-30" dirty="0">
                <a:latin typeface="Verdana"/>
                <a:cs typeface="Verdana"/>
                <a:hlinkClick r:id="rId2"/>
              </a:rPr>
              <a:t>info@27logics.com</a:t>
            </a:r>
            <a:endParaRPr sz="1750">
              <a:latin typeface="Verdana"/>
              <a:cs typeface="Verdana"/>
            </a:endParaRPr>
          </a:p>
          <a:p>
            <a:pPr marL="12700" marR="5080">
              <a:lnSpc>
                <a:spcPct val="117900"/>
              </a:lnSpc>
            </a:pPr>
            <a:r>
              <a:rPr sz="1750" spc="-90" dirty="0">
                <a:latin typeface="Verdana"/>
                <a:cs typeface="Verdana"/>
              </a:rPr>
              <a:t>3</a:t>
            </a:r>
            <a:r>
              <a:rPr sz="1750" spc="-85" dirty="0">
                <a:latin typeface="Verdana"/>
                <a:cs typeface="Verdana"/>
              </a:rPr>
              <a:t>3</a:t>
            </a:r>
            <a:r>
              <a:rPr sz="1750" spc="-180" dirty="0">
                <a:latin typeface="Verdana"/>
                <a:cs typeface="Verdana"/>
              </a:rPr>
              <a:t> </a:t>
            </a:r>
            <a:r>
              <a:rPr sz="1750" spc="-40" dirty="0">
                <a:latin typeface="Verdana"/>
                <a:cs typeface="Verdana"/>
              </a:rPr>
              <a:t>G</a:t>
            </a:r>
            <a:r>
              <a:rPr sz="1750" spc="-180" dirty="0">
                <a:latin typeface="Verdana"/>
                <a:cs typeface="Verdana"/>
              </a:rPr>
              <a:t> </a:t>
            </a:r>
            <a:r>
              <a:rPr sz="1750" spc="15" dirty="0">
                <a:latin typeface="Verdana"/>
                <a:cs typeface="Verdana"/>
              </a:rPr>
              <a:t>B</a:t>
            </a:r>
            <a:r>
              <a:rPr sz="1750" spc="40" dirty="0">
                <a:latin typeface="Verdana"/>
                <a:cs typeface="Verdana"/>
              </a:rPr>
              <a:t>l</a:t>
            </a:r>
            <a:r>
              <a:rPr sz="1750" spc="30" dirty="0">
                <a:latin typeface="Verdana"/>
                <a:cs typeface="Verdana"/>
              </a:rPr>
              <a:t>o</a:t>
            </a:r>
            <a:r>
              <a:rPr sz="1750" spc="70" dirty="0">
                <a:latin typeface="Verdana"/>
                <a:cs typeface="Verdana"/>
              </a:rPr>
              <a:t>c</a:t>
            </a:r>
            <a:r>
              <a:rPr sz="1750" spc="-145" dirty="0">
                <a:latin typeface="Verdana"/>
                <a:cs typeface="Verdana"/>
              </a:rPr>
              <a:t>k</a:t>
            </a:r>
            <a:r>
              <a:rPr sz="1750" spc="-165" dirty="0">
                <a:latin typeface="Verdana"/>
                <a:cs typeface="Verdana"/>
              </a:rPr>
              <a:t>,</a:t>
            </a:r>
            <a:r>
              <a:rPr sz="1750" spc="-180" dirty="0">
                <a:latin typeface="Verdana"/>
                <a:cs typeface="Verdana"/>
              </a:rPr>
              <a:t> </a:t>
            </a:r>
            <a:r>
              <a:rPr sz="1750" spc="-114" dirty="0">
                <a:latin typeface="Verdana"/>
                <a:cs typeface="Verdana"/>
              </a:rPr>
              <a:t>S</a:t>
            </a:r>
            <a:r>
              <a:rPr sz="1750" spc="-10" dirty="0">
                <a:latin typeface="Verdana"/>
                <a:cs typeface="Verdana"/>
              </a:rPr>
              <a:t>ri</a:t>
            </a:r>
            <a:r>
              <a:rPr sz="1750" spc="-180" dirty="0">
                <a:latin typeface="Verdana"/>
                <a:cs typeface="Verdana"/>
              </a:rPr>
              <a:t> </a:t>
            </a:r>
            <a:r>
              <a:rPr sz="1750" spc="-45" dirty="0">
                <a:latin typeface="Verdana"/>
                <a:cs typeface="Verdana"/>
              </a:rPr>
              <a:t>G</a:t>
            </a:r>
            <a:r>
              <a:rPr sz="1750" spc="-65" dirty="0">
                <a:latin typeface="Verdana"/>
                <a:cs typeface="Verdana"/>
              </a:rPr>
              <a:t>a</a:t>
            </a:r>
            <a:r>
              <a:rPr sz="1750" spc="-10" dirty="0">
                <a:latin typeface="Verdana"/>
                <a:cs typeface="Verdana"/>
              </a:rPr>
              <a:t>n</a:t>
            </a:r>
            <a:r>
              <a:rPr sz="1750" spc="-114" dirty="0">
                <a:latin typeface="Verdana"/>
                <a:cs typeface="Verdana"/>
              </a:rPr>
              <a:t>g</a:t>
            </a:r>
            <a:r>
              <a:rPr sz="1750" spc="-65" dirty="0">
                <a:latin typeface="Verdana"/>
                <a:cs typeface="Verdana"/>
              </a:rPr>
              <a:t>a</a:t>
            </a:r>
            <a:r>
              <a:rPr sz="1750" spc="-10" dirty="0">
                <a:latin typeface="Verdana"/>
                <a:cs typeface="Verdana"/>
              </a:rPr>
              <a:t>n</a:t>
            </a:r>
            <a:r>
              <a:rPr sz="1750" spc="-65" dirty="0">
                <a:latin typeface="Verdana"/>
                <a:cs typeface="Verdana"/>
              </a:rPr>
              <a:t>a</a:t>
            </a:r>
            <a:r>
              <a:rPr sz="1750" spc="-114" dirty="0">
                <a:latin typeface="Verdana"/>
                <a:cs typeface="Verdana"/>
              </a:rPr>
              <a:t>g</a:t>
            </a:r>
            <a:r>
              <a:rPr sz="1750" spc="-65" dirty="0">
                <a:latin typeface="Verdana"/>
                <a:cs typeface="Verdana"/>
              </a:rPr>
              <a:t>a</a:t>
            </a:r>
            <a:r>
              <a:rPr sz="1750" spc="-10" dirty="0">
                <a:latin typeface="Verdana"/>
                <a:cs typeface="Verdana"/>
              </a:rPr>
              <a:t>r</a:t>
            </a:r>
            <a:r>
              <a:rPr sz="1750" spc="-165" dirty="0">
                <a:latin typeface="Verdana"/>
                <a:cs typeface="Verdana"/>
              </a:rPr>
              <a:t>,  </a:t>
            </a:r>
            <a:r>
              <a:rPr sz="1750" spc="-50" dirty="0">
                <a:latin typeface="Verdana"/>
                <a:cs typeface="Verdana"/>
              </a:rPr>
              <a:t>R</a:t>
            </a:r>
            <a:r>
              <a:rPr sz="1750" spc="-65" dirty="0">
                <a:latin typeface="Verdana"/>
                <a:cs typeface="Verdana"/>
              </a:rPr>
              <a:t>a</a:t>
            </a:r>
            <a:r>
              <a:rPr sz="1750" spc="-130" dirty="0">
                <a:latin typeface="Verdana"/>
                <a:cs typeface="Verdana"/>
              </a:rPr>
              <a:t>j</a:t>
            </a:r>
            <a:r>
              <a:rPr sz="1750" spc="-65" dirty="0">
                <a:latin typeface="Verdana"/>
                <a:cs typeface="Verdana"/>
              </a:rPr>
              <a:t>a</a:t>
            </a:r>
            <a:r>
              <a:rPr sz="1750" spc="-30" dirty="0">
                <a:latin typeface="Verdana"/>
                <a:cs typeface="Verdana"/>
              </a:rPr>
              <a:t>s</a:t>
            </a:r>
            <a:r>
              <a:rPr sz="1750" spc="40" dirty="0">
                <a:latin typeface="Verdana"/>
                <a:cs typeface="Verdana"/>
              </a:rPr>
              <a:t>t</a:t>
            </a:r>
            <a:r>
              <a:rPr sz="1750" spc="-10" dirty="0">
                <a:latin typeface="Verdana"/>
                <a:cs typeface="Verdana"/>
              </a:rPr>
              <a:t>h</a:t>
            </a:r>
            <a:r>
              <a:rPr sz="1750" spc="-65" dirty="0">
                <a:latin typeface="Verdana"/>
                <a:cs typeface="Verdana"/>
              </a:rPr>
              <a:t>a</a:t>
            </a:r>
            <a:r>
              <a:rPr sz="1750" spc="-5" dirty="0">
                <a:latin typeface="Verdana"/>
                <a:cs typeface="Verdana"/>
              </a:rPr>
              <a:t>n</a:t>
            </a:r>
            <a:r>
              <a:rPr sz="1750" spc="-180" dirty="0">
                <a:latin typeface="Verdana"/>
                <a:cs typeface="Verdana"/>
              </a:rPr>
              <a:t> </a:t>
            </a:r>
            <a:r>
              <a:rPr sz="1750" spc="-90" dirty="0">
                <a:latin typeface="Verdana"/>
                <a:cs typeface="Verdana"/>
              </a:rPr>
              <a:t>33</a:t>
            </a:r>
            <a:r>
              <a:rPr sz="1750" spc="-70" dirty="0">
                <a:latin typeface="Verdana"/>
                <a:cs typeface="Verdana"/>
              </a:rPr>
              <a:t>5</a:t>
            </a:r>
            <a:r>
              <a:rPr sz="1750" spc="130" dirty="0">
                <a:latin typeface="Verdana"/>
                <a:cs typeface="Verdana"/>
              </a:rPr>
              <a:t>00</a:t>
            </a:r>
            <a:r>
              <a:rPr sz="1750" spc="-170" dirty="0">
                <a:latin typeface="Verdana"/>
                <a:cs typeface="Verdana"/>
              </a:rPr>
              <a:t>1</a:t>
            </a:r>
            <a:endParaRPr sz="1750">
              <a:latin typeface="Verdana"/>
              <a:cs typeface="Verdan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496771" y="10028947"/>
            <a:ext cx="1843405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600" b="1" u="heavy" spc="-70" dirty="0">
                <a:uFill>
                  <a:solidFill>
                    <a:srgbClr val="000000"/>
                  </a:solidFill>
                </a:uFill>
                <a:latin typeface="Tahoma"/>
                <a:cs typeface="Tahoma"/>
                <a:hlinkClick r:id="rId3"/>
              </a:rPr>
              <a:t>www.27lo</a:t>
            </a:r>
            <a:r>
              <a:rPr sz="1600" b="1" spc="-70" dirty="0">
                <a:latin typeface="Tahoma"/>
                <a:cs typeface="Tahoma"/>
                <a:hlinkClick r:id="rId3"/>
              </a:rPr>
              <a:t>g</a:t>
            </a:r>
            <a:r>
              <a:rPr sz="1600" b="1" u="heavy" spc="-70" dirty="0">
                <a:uFill>
                  <a:solidFill>
                    <a:srgbClr val="000000"/>
                  </a:solidFill>
                </a:uFill>
                <a:latin typeface="Tahoma"/>
                <a:cs typeface="Tahoma"/>
                <a:hlinkClick r:id="rId3"/>
              </a:rPr>
              <a:t>ics.com</a:t>
            </a:r>
            <a:endParaRPr sz="16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489</Words>
  <Application>Microsoft Office PowerPoint</Application>
  <PresentationFormat>Custom</PresentationFormat>
  <Paragraphs>12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Tahoma</vt:lpstr>
      <vt:lpstr>Verdana</vt:lpstr>
      <vt:lpstr>Office Theme</vt:lpstr>
      <vt:lpstr>SEO Institute Sri Ganganagar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SEO Provider Sri Ganganagar</dc:title>
  <dc:creator>27 Logics Team</dc:creator>
  <cp:keywords>DAF_8XgBozU,BAE9o_OIcLE</cp:keywords>
  <cp:lastModifiedBy>27 Logics Team</cp:lastModifiedBy>
  <cp:revision>1</cp:revision>
  <dcterms:created xsi:type="dcterms:W3CDTF">2024-03-30T10:42:01Z</dcterms:created>
  <dcterms:modified xsi:type="dcterms:W3CDTF">2024-04-03T08:56:16Z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2024-03-19T00:00:00Z</vt:filetime>
  </property>
  <property fmtid="{D5CDD505-2E9C-101B-9397-08002B2CF9AE}" pid="3" name="Creator">
    <vt:lpwstr>Canva</vt:lpwstr>
  </property>
  <property fmtid="{D5CDD505-2E9C-101B-9397-08002B2CF9AE}" pid="4" name="LastSaved">
    <vt:filetime>2024-03-30T00:00:00Z</vt:filetime>
  </property>
</Properties>
</file>