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11/1/2023</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11/1/2023</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0322" y="2733708"/>
            <a:ext cx="8144134" cy="2018595"/>
          </a:xfrm>
        </p:spPr>
        <p:txBody>
          <a:bodyPr/>
          <a:lstStyle/>
          <a:p>
            <a:r>
              <a:rPr lang="en-US" sz="3600" b="1" dirty="0"/>
              <a:t>What Terminal is Delta at IAH Airport-full Information</a:t>
            </a:r>
            <a:r>
              <a:rPr lang="en-US" b="1" dirty="0"/>
              <a:t/>
            </a:r>
            <a:br>
              <a:rPr lang="en-US" b="1" dirty="0"/>
            </a:br>
            <a:endParaRPr lang="en-IN" dirty="0"/>
          </a:p>
        </p:txBody>
      </p:sp>
      <p:sp>
        <p:nvSpPr>
          <p:cNvPr id="3" name="Subtitle 2"/>
          <p:cNvSpPr>
            <a:spLocks noGrp="1"/>
          </p:cNvSpPr>
          <p:nvPr>
            <p:ph type="subTitle" idx="1"/>
          </p:nvPr>
        </p:nvSpPr>
        <p:spPr>
          <a:xfrm>
            <a:off x="680322" y="4507605"/>
            <a:ext cx="8144134" cy="1056067"/>
          </a:xfrm>
        </p:spPr>
        <p:txBody>
          <a:bodyPr>
            <a:normAutofit/>
          </a:bodyPr>
          <a:lstStyle/>
          <a:p>
            <a:r>
              <a:rPr lang="en-IN" sz="2800" dirty="0"/>
              <a:t>Terminal Delta 1(888)-657–3644 IAH Airport</a:t>
            </a:r>
          </a:p>
          <a:p>
            <a:endParaRPr lang="en-IN" sz="2800" dirty="0"/>
          </a:p>
        </p:txBody>
      </p:sp>
    </p:spTree>
    <p:extLst>
      <p:ext uri="{BB962C8B-B14F-4D97-AF65-F5344CB8AC3E}">
        <p14:creationId xmlns:p14="http://schemas.microsoft.com/office/powerpoint/2010/main" val="2393550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753228"/>
            <a:ext cx="9613861" cy="1346028"/>
          </a:xfrm>
        </p:spPr>
        <p:txBody>
          <a:bodyPr/>
          <a:lstStyle/>
          <a:p>
            <a:r>
              <a:rPr lang="en-IN" b="1" dirty="0"/>
              <a:t>Delta </a:t>
            </a:r>
            <a:r>
              <a:rPr lang="en-IN" b="1" dirty="0" smtClean="0"/>
              <a:t> </a:t>
            </a:r>
            <a:r>
              <a:rPr lang="en-IN" b="1" dirty="0"/>
              <a:t>IAH Airport</a:t>
            </a:r>
            <a:br>
              <a:rPr lang="en-IN" b="1" dirty="0"/>
            </a:br>
            <a:endParaRPr lang="en-IN" dirty="0"/>
          </a:p>
        </p:txBody>
      </p:sp>
      <p:sp>
        <p:nvSpPr>
          <p:cNvPr id="3" name="Content Placeholder 2"/>
          <p:cNvSpPr>
            <a:spLocks noGrp="1"/>
          </p:cNvSpPr>
          <p:nvPr>
            <p:ph idx="1"/>
          </p:nvPr>
        </p:nvSpPr>
        <p:spPr>
          <a:xfrm>
            <a:off x="206063" y="2343955"/>
            <a:ext cx="11372044" cy="4514044"/>
          </a:xfrm>
        </p:spPr>
        <p:txBody>
          <a:bodyPr/>
          <a:lstStyle/>
          <a:p>
            <a:r>
              <a:rPr lang="en-US" dirty="0"/>
              <a:t>IAH Airport covers approximately 10,000 acres of land and can accommodate five runways. With the help of this huge land, a large group of people are supported. From there, passengers can also get information about their flights and board easily. This hall has a favorable effect on operations. Additionally, Delta Terminal A at George Bush Airport is considered to have effective equipment to enhance these operations. Delta Airlines guests can connect to this concourse using the Skyway automated people mover system.</a:t>
            </a:r>
            <a:endParaRPr lang="en-IN" dirty="0"/>
          </a:p>
        </p:txBody>
      </p:sp>
    </p:spTree>
    <p:extLst>
      <p:ext uri="{BB962C8B-B14F-4D97-AF65-F5344CB8AC3E}">
        <p14:creationId xmlns:p14="http://schemas.microsoft.com/office/powerpoint/2010/main" val="2071610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terminal is Delta at IAH Airport?</a:t>
            </a:r>
          </a:p>
        </p:txBody>
      </p:sp>
      <p:sp>
        <p:nvSpPr>
          <p:cNvPr id="3" name="Content Placeholder 2"/>
          <p:cNvSpPr>
            <a:spLocks noGrp="1"/>
          </p:cNvSpPr>
          <p:nvPr>
            <p:ph idx="1"/>
          </p:nvPr>
        </p:nvSpPr>
        <p:spPr>
          <a:xfrm>
            <a:off x="334851" y="2575775"/>
            <a:ext cx="9959331" cy="4043966"/>
          </a:xfrm>
        </p:spPr>
        <p:txBody>
          <a:bodyPr/>
          <a:lstStyle/>
          <a:p>
            <a:r>
              <a:rPr lang="en-US" dirty="0"/>
              <a:t>Many Delta Airlines passenger flights are available at Terminal A at George Bush Intercontinental Airport. Here, short-haul domestic flights are operated. Several doors are located here, allowing individuals to circulate easily. It has different counters intended to serve consumers who need details on certain services. Flight booking and check-in are part of this.</a:t>
            </a:r>
            <a:endParaRPr lang="en-IN" dirty="0"/>
          </a:p>
        </p:txBody>
      </p:sp>
    </p:spTree>
    <p:extLst>
      <p:ext uri="{BB962C8B-B14F-4D97-AF65-F5344CB8AC3E}">
        <p14:creationId xmlns:p14="http://schemas.microsoft.com/office/powerpoint/2010/main" val="1038051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753227"/>
            <a:ext cx="9613861" cy="1333149"/>
          </a:xfrm>
        </p:spPr>
        <p:txBody>
          <a:bodyPr/>
          <a:lstStyle/>
          <a:p>
            <a:r>
              <a:rPr lang="en-IN" b="1" dirty="0"/>
              <a:t>Delta Arrival/Departure Terminal (IAH)</a:t>
            </a:r>
            <a:br>
              <a:rPr lang="en-IN" b="1" dirty="0"/>
            </a:br>
            <a:endParaRPr lang="en-IN" dirty="0"/>
          </a:p>
        </p:txBody>
      </p:sp>
      <p:sp>
        <p:nvSpPr>
          <p:cNvPr id="3" name="Content Placeholder 2"/>
          <p:cNvSpPr>
            <a:spLocks noGrp="1"/>
          </p:cNvSpPr>
          <p:nvPr>
            <p:ph idx="1"/>
          </p:nvPr>
        </p:nvSpPr>
        <p:spPr>
          <a:xfrm>
            <a:off x="296215" y="2524259"/>
            <a:ext cx="9997968" cy="3411930"/>
          </a:xfrm>
        </p:spPr>
        <p:txBody>
          <a:bodyPr/>
          <a:lstStyle/>
          <a:p>
            <a:r>
              <a:rPr lang="en-US" dirty="0"/>
              <a:t>The majority of Delta Airlines planes at George Bush Intercontinental Airport take off from Level 2 of Terminal A. Thanks to the presence of several counters, a smooth takeoff is made possible. This air carrier also uses the same terminal for flight arrivals.</a:t>
            </a:r>
            <a:endParaRPr lang="en-IN" dirty="0"/>
          </a:p>
        </p:txBody>
      </p:sp>
    </p:spTree>
    <p:extLst>
      <p:ext uri="{BB962C8B-B14F-4D97-AF65-F5344CB8AC3E}">
        <p14:creationId xmlns:p14="http://schemas.microsoft.com/office/powerpoint/2010/main" val="419204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753227"/>
            <a:ext cx="9613861" cy="1294513"/>
          </a:xfrm>
        </p:spPr>
        <p:txBody>
          <a:bodyPr>
            <a:normAutofit fontScale="90000"/>
          </a:bodyPr>
          <a:lstStyle/>
          <a:p>
            <a:r>
              <a:rPr lang="en-US" b="1" dirty="0"/>
              <a:t>Delta Airlines Headquarters and Contact Information</a:t>
            </a:r>
            <a:br>
              <a:rPr lang="en-US" b="1" dirty="0"/>
            </a:br>
            <a:endParaRPr lang="en-IN" dirty="0"/>
          </a:p>
        </p:txBody>
      </p:sp>
      <p:sp>
        <p:nvSpPr>
          <p:cNvPr id="3" name="Content Placeholder 2"/>
          <p:cNvSpPr>
            <a:spLocks noGrp="1"/>
          </p:cNvSpPr>
          <p:nvPr>
            <p:ph idx="1"/>
          </p:nvPr>
        </p:nvSpPr>
        <p:spPr>
          <a:xfrm>
            <a:off x="283335" y="2240924"/>
            <a:ext cx="10753859" cy="4391695"/>
          </a:xfrm>
        </p:spPr>
        <p:txBody>
          <a:bodyPr/>
          <a:lstStyle/>
          <a:p>
            <a:r>
              <a:rPr lang="en-US" dirty="0"/>
              <a:t>Atlanta, Georgia serves as the headquarters for Delta Airlines. This organization has been operating for years. This helps maintain the routine and operations of the carrier. Thus, at airports like IAH, the professional and punctual services of this airline are noticed. Also for the future, several plans are created for the development and expansion of the airline.</a:t>
            </a:r>
          </a:p>
          <a:p>
            <a:r>
              <a:rPr lang="en-US" b="1" dirty="0"/>
              <a:t>Contact Information : 1(888)-657–3644</a:t>
            </a:r>
            <a:endParaRPr lang="en-US" dirty="0"/>
          </a:p>
          <a:p>
            <a:endParaRPr lang="en-IN" dirty="0"/>
          </a:p>
        </p:txBody>
      </p:sp>
    </p:spTree>
    <p:extLst>
      <p:ext uri="{BB962C8B-B14F-4D97-AF65-F5344CB8AC3E}">
        <p14:creationId xmlns:p14="http://schemas.microsoft.com/office/powerpoint/2010/main" val="1359321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753227"/>
            <a:ext cx="9613861" cy="1320271"/>
          </a:xfrm>
        </p:spPr>
        <p:txBody>
          <a:bodyPr>
            <a:normAutofit fontScale="90000"/>
          </a:bodyPr>
          <a:lstStyle/>
          <a:p>
            <a:r>
              <a:rPr lang="en-IN" b="1" dirty="0"/>
              <a:t>Accessible Facilities at Delta Airlines IAH Airport Terminal</a:t>
            </a:r>
            <a:br>
              <a:rPr lang="en-IN" b="1" dirty="0"/>
            </a:br>
            <a:endParaRPr lang="en-IN" dirty="0"/>
          </a:p>
        </p:txBody>
      </p:sp>
      <p:sp>
        <p:nvSpPr>
          <p:cNvPr id="3" name="Content Placeholder 2"/>
          <p:cNvSpPr>
            <a:spLocks noGrp="1"/>
          </p:cNvSpPr>
          <p:nvPr>
            <p:ph idx="1"/>
          </p:nvPr>
        </p:nvSpPr>
        <p:spPr>
          <a:xfrm>
            <a:off x="180305" y="2215166"/>
            <a:ext cx="10354614" cy="4327301"/>
          </a:xfrm>
        </p:spPr>
        <p:txBody>
          <a:bodyPr>
            <a:normAutofit/>
          </a:bodyPr>
          <a:lstStyle/>
          <a:p>
            <a:r>
              <a:rPr lang="en-US" dirty="0"/>
              <a:t>If passengers need to take advantage of multiple services, Delta Airlines is one of the best choices. It offers facilities, such as group reservations and different types of cabins at the Delta terminal of George Bush Intercontinental Airport. They can also use loyalty programs, under certain conditions.</a:t>
            </a:r>
          </a:p>
          <a:p>
            <a:r>
              <a:rPr lang="en-US" b="1" dirty="0"/>
              <a:t>Check-in for flights</a:t>
            </a:r>
          </a:p>
          <a:p>
            <a:r>
              <a:rPr lang="en-US" dirty="0"/>
              <a:t>Delta Airlines passengers can use check-in services, provided they provide government-issued photo identification. This is necessary whether they carry out the procedure via the official website, application or in person at the airport. For international travelers, additional documents are required.</a:t>
            </a:r>
          </a:p>
          <a:p>
            <a:endParaRPr lang="en-IN" dirty="0"/>
          </a:p>
        </p:txBody>
      </p:sp>
    </p:spTree>
    <p:extLst>
      <p:ext uri="{BB962C8B-B14F-4D97-AF65-F5344CB8AC3E}">
        <p14:creationId xmlns:p14="http://schemas.microsoft.com/office/powerpoint/2010/main" val="475182597"/>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4</TotalTime>
  <Words>417</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Trebuchet MS</vt:lpstr>
      <vt:lpstr>Berlin</vt:lpstr>
      <vt:lpstr>What Terminal is Delta at IAH Airport-full Information </vt:lpstr>
      <vt:lpstr>Delta  IAH Airport </vt:lpstr>
      <vt:lpstr>What terminal is Delta at IAH Airport?</vt:lpstr>
      <vt:lpstr>Delta Arrival/Departure Terminal (IAH) </vt:lpstr>
      <vt:lpstr>Delta Airlines Headquarters and Contact Information </vt:lpstr>
      <vt:lpstr>Accessible Facilities at Delta Airlines IAH Airport Terminal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Terminal is Delta at IAH Airport-full Information </dc:title>
  <dc:creator>HP</dc:creator>
  <cp:lastModifiedBy>HP</cp:lastModifiedBy>
  <cp:revision>1</cp:revision>
  <dcterms:created xsi:type="dcterms:W3CDTF">2023-11-02T04:34:58Z</dcterms:created>
  <dcterms:modified xsi:type="dcterms:W3CDTF">2023-11-02T04:39:23Z</dcterms:modified>
</cp:coreProperties>
</file>